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81" r:id="rId2"/>
    <p:sldId id="282" r:id="rId3"/>
    <p:sldId id="283" r:id="rId4"/>
    <p:sldId id="284" r:id="rId5"/>
    <p:sldId id="285" r:id="rId6"/>
    <p:sldId id="286" r:id="rId7"/>
    <p:sldId id="287" r:id="rId8"/>
    <p:sldId id="288" r:id="rId9"/>
    <p:sldId id="289" r:id="rId10"/>
    <p:sldId id="290" r:id="rId11"/>
    <p:sldId id="291" r:id="rId12"/>
    <p:sldId id="292" r:id="rId13"/>
    <p:sldId id="293" r:id="rId14"/>
    <p:sldId id="294" r:id="rId15"/>
    <p:sldId id="295" r:id="rId16"/>
    <p:sldId id="296" r:id="rId17"/>
    <p:sldId id="297" r:id="rId18"/>
    <p:sldId id="298" r:id="rId19"/>
    <p:sldId id="299" r:id="rId20"/>
    <p:sldId id="300" r:id="rId21"/>
    <p:sldId id="301" r:id="rId22"/>
    <p:sldId id="302" r:id="rId23"/>
    <p:sldId id="303" r:id="rId24"/>
    <p:sldId id="304" r:id="rId25"/>
    <p:sldId id="305" r:id="rId26"/>
  </p:sldIdLst>
  <p:sldSz cx="9144000" cy="6858000" type="screen4x3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n" i="on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V>
        </a:tcBdr>
        <a:fill>
          <a:solidFill>
            <a:srgbClr val="FFEFCA"/>
          </a:solidFill>
        </a:fill>
      </a:tcStyle>
    </a:wholeTbl>
    <a:band2H>
      <a:tcTxStyle/>
      <a:tcStyle>
        <a:tcBdr/>
        <a:fill>
          <a:solidFill>
            <a:srgbClr val="FFF7E6"/>
          </a:solidFill>
        </a:fill>
      </a:tcStyle>
    </a:band2H>
    <a:firstCol>
      <a:tcTxStyle b="on" i="on">
        <a:font>
          <a:latin typeface="Arial"/>
          <a:ea typeface="Arial"/>
          <a:cs typeface="Arial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V>
        </a:tcBdr>
        <a:fill>
          <a:solidFill>
            <a:schemeClr val="accent1"/>
          </a:solidFill>
        </a:fill>
      </a:tcStyle>
    </a:firstCol>
    <a:lastRow>
      <a:tcTxStyle b="on" i="on">
        <a:font>
          <a:latin typeface="Arial"/>
          <a:ea typeface="Arial"/>
          <a:cs typeface="Arial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right>
          <a:top>
            <a:ln w="381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V>
        </a:tcBdr>
        <a:fill>
          <a:solidFill>
            <a:schemeClr val="accent1"/>
          </a:solidFill>
        </a:fill>
      </a:tcStyle>
    </a:lastRow>
    <a:firstRow>
      <a:tcTxStyle b="on" i="on">
        <a:font>
          <a:latin typeface="Arial"/>
          <a:ea typeface="Arial"/>
          <a:cs typeface="Arial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top>
          <a:bottom>
            <a:ln w="381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n" i="on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V>
        </a:tcBdr>
        <a:fill>
          <a:solidFill>
            <a:schemeClr val="accent3">
              <a:lumOff val="44000"/>
            </a:schemeClr>
          </a:solidFill>
        </a:fill>
      </a:tcStyle>
    </a:wholeTbl>
    <a:band2H>
      <a:tcTxStyle/>
      <a:tcStyle>
        <a:tcBdr/>
        <a:fill>
          <a:solidFill>
            <a:schemeClr val="accent3">
              <a:lumOff val="44000"/>
            </a:schemeClr>
          </a:solidFill>
        </a:fill>
      </a:tcStyle>
    </a:band2H>
    <a:firstCol>
      <a:tcTxStyle b="on" i="on">
        <a:font>
          <a:latin typeface="Arial"/>
          <a:ea typeface="Arial"/>
          <a:cs typeface="Arial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V>
        </a:tcBdr>
        <a:fill>
          <a:solidFill>
            <a:schemeClr val="accent3">
              <a:lumOff val="44000"/>
            </a:schemeClr>
          </a:solidFill>
        </a:fill>
      </a:tcStyle>
    </a:firstCol>
    <a:lastRow>
      <a:tcTxStyle b="on" i="on">
        <a:font>
          <a:latin typeface="Arial"/>
          <a:ea typeface="Arial"/>
          <a:cs typeface="Arial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right>
          <a:top>
            <a:ln w="381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V>
        </a:tcBdr>
        <a:fill>
          <a:solidFill>
            <a:schemeClr val="accent3">
              <a:lumOff val="44000"/>
            </a:schemeClr>
          </a:solidFill>
        </a:fill>
      </a:tcStyle>
    </a:lastRow>
    <a:firstRow>
      <a:tcTxStyle b="on" i="on">
        <a:font>
          <a:latin typeface="Arial"/>
          <a:ea typeface="Arial"/>
          <a:cs typeface="Arial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top>
          <a:bottom>
            <a:ln w="381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V>
        </a:tcBdr>
        <a:fill>
          <a:solidFill>
            <a:schemeClr val="accent3">
              <a:lumOff val="44000"/>
            </a:schemeClr>
          </a:solidFill>
        </a:fill>
      </a:tcStyle>
    </a:firstRow>
  </a:tblStyle>
  <a:tblStyle styleId="{EEE7283C-3CF3-47DC-8721-378D4A62B228}" styleName="">
    <a:tblBg/>
    <a:wholeTbl>
      <a:tcTxStyle b="on" i="on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V>
        </a:tcBdr>
        <a:fill>
          <a:solidFill>
            <a:srgbClr val="F6DFCA"/>
          </a:solidFill>
        </a:fill>
      </a:tcStyle>
    </a:wholeTbl>
    <a:band2H>
      <a:tcTxStyle/>
      <a:tcStyle>
        <a:tcBdr/>
        <a:fill>
          <a:solidFill>
            <a:srgbClr val="FAEFE6"/>
          </a:solidFill>
        </a:fill>
      </a:tcStyle>
    </a:band2H>
    <a:firstCol>
      <a:tcTxStyle b="on" i="on">
        <a:font>
          <a:latin typeface="Arial"/>
          <a:ea typeface="Arial"/>
          <a:cs typeface="Arial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V>
        </a:tcBdr>
        <a:fill>
          <a:solidFill>
            <a:schemeClr val="accent6"/>
          </a:solidFill>
        </a:fill>
      </a:tcStyle>
    </a:firstCol>
    <a:lastRow>
      <a:tcTxStyle b="on" i="on">
        <a:font>
          <a:latin typeface="Arial"/>
          <a:ea typeface="Arial"/>
          <a:cs typeface="Arial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right>
          <a:top>
            <a:ln w="381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V>
        </a:tcBdr>
        <a:fill>
          <a:solidFill>
            <a:schemeClr val="accent6"/>
          </a:solidFill>
        </a:fill>
      </a:tcStyle>
    </a:lastRow>
    <a:firstRow>
      <a:tcTxStyle b="on" i="on">
        <a:font>
          <a:latin typeface="Arial"/>
          <a:ea typeface="Arial"/>
          <a:cs typeface="Arial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top>
          <a:bottom>
            <a:ln w="381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n" i="on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chemeClr val="accent3">
              <a:lumOff val="44000"/>
            </a:schemeClr>
          </a:solidFill>
        </a:fill>
      </a:tcStyle>
    </a:band2H>
    <a:firstCol>
      <a:tcTxStyle b="on" i="on">
        <a:font>
          <a:latin typeface="Arial"/>
          <a:ea typeface="Arial"/>
          <a:cs typeface="Arial"/>
        </a:font>
        <a:schemeClr val="accent3">
          <a:lumOff val="44000"/>
        </a:scheme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n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3">
              <a:lumOff val="44000"/>
            </a:schemeClr>
          </a:solidFill>
        </a:fill>
      </a:tcStyle>
    </a:lastRow>
    <a:firstRow>
      <a:tcTxStyle b="on" i="on">
        <a:font>
          <a:latin typeface="Arial"/>
          <a:ea typeface="Arial"/>
          <a:cs typeface="Arial"/>
        </a:font>
        <a:schemeClr val="accent3">
          <a:lumOff val="44000"/>
        </a:scheme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n" i="on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n">
        <a:font>
          <a:latin typeface="Arial"/>
          <a:ea typeface="Arial"/>
          <a:cs typeface="Arial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V>
        </a:tcBdr>
        <a:fill>
          <a:solidFill>
            <a:srgbClr val="000000"/>
          </a:solidFill>
        </a:fill>
      </a:tcStyle>
    </a:firstCol>
    <a:lastRow>
      <a:tcTxStyle b="on" i="on">
        <a:font>
          <a:latin typeface="Arial"/>
          <a:ea typeface="Arial"/>
          <a:cs typeface="Arial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right>
          <a:top>
            <a:ln w="381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V>
        </a:tcBdr>
        <a:fill>
          <a:solidFill>
            <a:srgbClr val="000000"/>
          </a:solidFill>
        </a:fill>
      </a:tcStyle>
    </a:lastRow>
    <a:firstRow>
      <a:tcTxStyle b="on" i="on">
        <a:font>
          <a:latin typeface="Arial"/>
          <a:ea typeface="Arial"/>
          <a:cs typeface="Arial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top>
          <a:bottom>
            <a:ln w="381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n" i="on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chemeClr val="accent3">
              <a:lumOff val="44000"/>
            </a:schemeClr>
          </a:solidFill>
        </a:fill>
      </a:tcStyle>
    </a:band2H>
    <a:firstCol>
      <a:tcTxStyle b="on" i="on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n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508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lastRow>
    <a:firstRow>
      <a:tcTxStyle b="on" i="on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50"/>
    <p:restoredTop sz="75338"/>
  </p:normalViewPr>
  <p:slideViewPr>
    <p:cSldViewPr snapToGrid="0" snapToObjects="1">
      <p:cViewPr varScale="1">
        <p:scale>
          <a:sx n="75" d="100"/>
          <a:sy n="75" d="100"/>
        </p:scale>
        <p:origin x="243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notesMaster" Target="notesMasters/notesMaster1.xml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Shape 30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07" name="Shape 30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1400">
        <a:latin typeface="+mj-lt"/>
        <a:ea typeface="+mj-ea"/>
        <a:cs typeface="+mj-cs"/>
        <a:sym typeface="Helvetica Neue"/>
      </a:defRPr>
    </a:lvl1pPr>
    <a:lvl2pPr indent="228600" defTabSz="457200" latinLnBrk="0">
      <a:lnSpc>
        <a:spcPct val="117999"/>
      </a:lnSpc>
      <a:defRPr sz="1400">
        <a:latin typeface="+mj-lt"/>
        <a:ea typeface="+mj-ea"/>
        <a:cs typeface="+mj-cs"/>
        <a:sym typeface="Helvetica Neue"/>
      </a:defRPr>
    </a:lvl2pPr>
    <a:lvl3pPr indent="457200" defTabSz="457200" latinLnBrk="0">
      <a:lnSpc>
        <a:spcPct val="117999"/>
      </a:lnSpc>
      <a:defRPr sz="1400">
        <a:latin typeface="+mj-lt"/>
        <a:ea typeface="+mj-ea"/>
        <a:cs typeface="+mj-cs"/>
        <a:sym typeface="Helvetica Neue"/>
      </a:defRPr>
    </a:lvl3pPr>
    <a:lvl4pPr indent="685800" defTabSz="457200" latinLnBrk="0">
      <a:lnSpc>
        <a:spcPct val="117999"/>
      </a:lnSpc>
      <a:defRPr sz="1400">
        <a:latin typeface="+mj-lt"/>
        <a:ea typeface="+mj-ea"/>
        <a:cs typeface="+mj-cs"/>
        <a:sym typeface="Helvetica Neue"/>
      </a:defRPr>
    </a:lvl4pPr>
    <a:lvl5pPr indent="914400" defTabSz="457200" latinLnBrk="0">
      <a:lnSpc>
        <a:spcPct val="117999"/>
      </a:lnSpc>
      <a:defRPr sz="1400">
        <a:latin typeface="+mj-lt"/>
        <a:ea typeface="+mj-ea"/>
        <a:cs typeface="+mj-cs"/>
        <a:sym typeface="Helvetica Neue"/>
      </a:defRPr>
    </a:lvl5pPr>
    <a:lvl6pPr indent="1143000" defTabSz="457200" latinLnBrk="0">
      <a:lnSpc>
        <a:spcPct val="117999"/>
      </a:lnSpc>
      <a:defRPr sz="1400">
        <a:latin typeface="+mj-lt"/>
        <a:ea typeface="+mj-ea"/>
        <a:cs typeface="+mj-cs"/>
        <a:sym typeface="Helvetica Neue"/>
      </a:defRPr>
    </a:lvl6pPr>
    <a:lvl7pPr indent="1371600" defTabSz="457200" latinLnBrk="0">
      <a:lnSpc>
        <a:spcPct val="117999"/>
      </a:lnSpc>
      <a:defRPr sz="1400">
        <a:latin typeface="+mj-lt"/>
        <a:ea typeface="+mj-ea"/>
        <a:cs typeface="+mj-cs"/>
        <a:sym typeface="Helvetica Neue"/>
      </a:defRPr>
    </a:lvl7pPr>
    <a:lvl8pPr indent="1600200" defTabSz="457200" latinLnBrk="0">
      <a:lnSpc>
        <a:spcPct val="117999"/>
      </a:lnSpc>
      <a:defRPr sz="1400">
        <a:latin typeface="+mj-lt"/>
        <a:ea typeface="+mj-ea"/>
        <a:cs typeface="+mj-cs"/>
        <a:sym typeface="Helvetica Neue"/>
      </a:defRPr>
    </a:lvl8pPr>
    <a:lvl9pPr indent="1828800" defTabSz="457200" latinLnBrk="0">
      <a:lnSpc>
        <a:spcPct val="117999"/>
      </a:lnSpc>
      <a:defRPr sz="1400">
        <a:latin typeface="+mj-lt"/>
        <a:ea typeface="+mj-ea"/>
        <a:cs typeface="+mj-cs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Shape 399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00" name="Shape 40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Shape 46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68" name="Shape 46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• Численность группировки космических аппаратов – работу обеих систем обеспечивает по 24 спутника, также на орбитах находится несколько резервных аппаратов, в GPS предусмотрено увеличение спутников до 48;</a:t>
            </a:r>
          </a:p>
          <a:p>
            <a:r>
              <a:rPr dirty="0"/>
              <a:t>• Расположение спутников – в GPS спутники занимают 6 плоскостей по 4 аппарата в каждой, в ГЛОНАСС – по 8 спутников в трех плоскостях. При этом спутники GPS синхронизированы с вращением Земли, спутники ГЛОНАСС вращаются независимо от Земли;</a:t>
            </a:r>
          </a:p>
          <a:p>
            <a:r>
              <a:rPr dirty="0"/>
              <a:t>• Сигналы, передаваемые спутниками, разнесены по частоте (хотя некоторые сигналы в GPS и ГЛОНАСС передаются в близких диапазонах).</a:t>
            </a:r>
          </a:p>
          <a:p>
            <a:r>
              <a:rPr dirty="0"/>
              <a:t>В остальном же обе системы очень похожи, они построены на единых принципах, поэтому обладают примерно одинаковыми характеристиками.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Shape 471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72" name="Shape 47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Shape 47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76" name="Shape 47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Shape 483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84" name="Shape 48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Shape 48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88" name="Shape 48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 smtClean="0"/>
              <a:t>moving </a:t>
            </a:r>
            <a:r>
              <a:rPr dirty="0"/>
              <a:t>to a more power-efficient 28-nanometer-chip manufacturing process, adopting a new radio architecture (which Broadcom would not disclose the details of), and designing a power-saving dual-core sensor hub. In total, they add up to a 50 percent power savings over Broadcom’s previous, less accurate chip. 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Shape 494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95" name="Shape 49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Shape 404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05" name="Shape 40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Shape 409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10" name="Shape 41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Основным отличием от спутников «Глонасс-К» является возможность передачи сигнала с кодовым разделением на частотах L1 и </a:t>
            </a:r>
            <a:r>
              <a:rPr dirty="0" smtClean="0"/>
              <a:t>L2</a:t>
            </a:r>
            <a:r>
              <a:rPr lang="en-US" dirty="0" smtClean="0"/>
              <a:t>.</a:t>
            </a:r>
            <a:endParaRPr dirty="0"/>
          </a:p>
          <a:p>
            <a:r>
              <a:rPr dirty="0"/>
              <a:t>В CDMA </a:t>
            </a:r>
            <a:r>
              <a:rPr dirty="0" smtClean="0"/>
              <a:t>для </a:t>
            </a:r>
            <a:r>
              <a:rPr dirty="0"/>
              <a:t>каждого узла выделяется весь спектр частот и всё время. CDMA использует специальные коды для идентификации соединений</a:t>
            </a:r>
            <a:r>
              <a:rPr dirty="0" smtClean="0"/>
              <a:t>.</a:t>
            </a:r>
            <a:r>
              <a:rPr dirty="0"/>
              <a:t> Каналы трафика при таком способе разделения среды создаются посредством применения широкополосного кодо-модулированного радиосигнала — шумоподобного сигнала, передаваемого в общий для других аналогичных передатчиков канал в едином широком частотном диапазоне</a:t>
            </a:r>
          </a:p>
          <a:p>
            <a:r>
              <a:rPr dirty="0"/>
              <a:t>L-диапазон — диапазон частот дециметровых длин волн, используемых для наземной и спутниковой радиосвязи. По определению IEEE, этот диапазон простирается от 1 до 2 ГГц электромагнитного спектра (длины волн от 30 до 15 см). 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Shape 41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18" name="Shape 41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Shape 42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23" name="Shape 42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Shape 430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31" name="Shape 43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Shape 453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54" name="Shape 45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Определение псевдодальностей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Shape 45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59" name="Shape 45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Уравнение наблюдений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Shape 463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64" name="Shape 46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jpe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15" name="Текст заголовка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Текст заголовка</a:t>
            </a:r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23" name="Текст заголовка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Текст заголовка</a:t>
            </a:r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131" name="NSN-logo_PPT.jpg" descr="NSN-logo_PPT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839075" y="6242050"/>
            <a:ext cx="1054100" cy="44608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48" name="Группа"/>
          <p:cNvGrpSpPr/>
          <p:nvPr/>
        </p:nvGrpSpPr>
        <p:grpSpPr>
          <a:xfrm>
            <a:off x="-215266" y="-215900"/>
            <a:ext cx="9574214" cy="7289800"/>
            <a:chOff x="0" y="0"/>
            <a:chExt cx="9574212" cy="7289800"/>
          </a:xfrm>
        </p:grpSpPr>
        <p:sp>
          <p:nvSpPr>
            <p:cNvPr id="132" name="Линия"/>
            <p:cNvSpPr/>
            <p:nvPr/>
          </p:nvSpPr>
          <p:spPr>
            <a:xfrm>
              <a:off x="466090" y="7110412"/>
              <a:ext cx="1" cy="179388"/>
            </a:xfrm>
            <a:prstGeom prst="line">
              <a:avLst/>
            </a:prstGeom>
            <a:noFill/>
            <a:ln w="9525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200">
                <a:defRPr sz="1200">
                  <a:latin typeface="+mn-lt"/>
                  <a:ea typeface="+mn-ea"/>
                  <a:cs typeface="+mn-cs"/>
                  <a:sym typeface="Helvetica"/>
                </a:defRPr>
              </a:pPr>
              <a:endParaRPr/>
            </a:p>
          </p:txBody>
        </p:sp>
        <p:sp>
          <p:nvSpPr>
            <p:cNvPr id="133" name="Линия"/>
            <p:cNvSpPr/>
            <p:nvPr/>
          </p:nvSpPr>
          <p:spPr>
            <a:xfrm flipH="1">
              <a:off x="0" y="1412239"/>
              <a:ext cx="179388" cy="1"/>
            </a:xfrm>
            <a:prstGeom prst="line">
              <a:avLst/>
            </a:prstGeom>
            <a:noFill/>
            <a:ln w="9525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200">
                <a:defRPr sz="1200">
                  <a:latin typeface="+mn-lt"/>
                  <a:ea typeface="+mn-ea"/>
                  <a:cs typeface="+mn-cs"/>
                  <a:sym typeface="Helvetica"/>
                </a:defRPr>
              </a:pPr>
              <a:endParaRPr/>
            </a:p>
          </p:txBody>
        </p:sp>
        <p:sp>
          <p:nvSpPr>
            <p:cNvPr id="134" name="Линия"/>
            <p:cNvSpPr/>
            <p:nvPr/>
          </p:nvSpPr>
          <p:spPr>
            <a:xfrm flipH="1">
              <a:off x="0" y="1267777"/>
              <a:ext cx="179388" cy="1"/>
            </a:xfrm>
            <a:prstGeom prst="line">
              <a:avLst/>
            </a:prstGeom>
            <a:noFill/>
            <a:ln w="9525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200">
                <a:defRPr sz="1200">
                  <a:latin typeface="+mn-lt"/>
                  <a:ea typeface="+mn-ea"/>
                  <a:cs typeface="+mn-cs"/>
                  <a:sym typeface="Helvetica"/>
                </a:defRPr>
              </a:pPr>
              <a:endParaRPr/>
            </a:p>
          </p:txBody>
        </p:sp>
        <p:sp>
          <p:nvSpPr>
            <p:cNvPr id="135" name="Линия"/>
            <p:cNvSpPr/>
            <p:nvPr/>
          </p:nvSpPr>
          <p:spPr>
            <a:xfrm flipH="1">
              <a:off x="0" y="6957377"/>
              <a:ext cx="179388" cy="1"/>
            </a:xfrm>
            <a:prstGeom prst="line">
              <a:avLst/>
            </a:prstGeom>
            <a:noFill/>
            <a:ln w="9525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200">
                <a:defRPr sz="1200">
                  <a:latin typeface="+mn-lt"/>
                  <a:ea typeface="+mn-ea"/>
                  <a:cs typeface="+mn-cs"/>
                  <a:sym typeface="Helvetica"/>
                </a:defRPr>
              </a:pPr>
              <a:endParaRPr/>
            </a:p>
          </p:txBody>
        </p:sp>
        <p:sp>
          <p:nvSpPr>
            <p:cNvPr id="136" name="Линия"/>
            <p:cNvSpPr/>
            <p:nvPr/>
          </p:nvSpPr>
          <p:spPr>
            <a:xfrm flipH="1">
              <a:off x="0" y="6452552"/>
              <a:ext cx="179388" cy="1"/>
            </a:xfrm>
            <a:prstGeom prst="line">
              <a:avLst/>
            </a:prstGeom>
            <a:noFill/>
            <a:ln w="9525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200">
                <a:defRPr sz="1200">
                  <a:latin typeface="+mn-lt"/>
                  <a:ea typeface="+mn-ea"/>
                  <a:cs typeface="+mn-cs"/>
                  <a:sym typeface="Helvetica"/>
                </a:defRPr>
              </a:pPr>
              <a:endParaRPr/>
            </a:p>
          </p:txBody>
        </p:sp>
        <p:sp>
          <p:nvSpPr>
            <p:cNvPr id="137" name="Линия"/>
            <p:cNvSpPr/>
            <p:nvPr/>
          </p:nvSpPr>
          <p:spPr>
            <a:xfrm flipH="1">
              <a:off x="0" y="6308090"/>
              <a:ext cx="179388" cy="1"/>
            </a:xfrm>
            <a:prstGeom prst="line">
              <a:avLst/>
            </a:prstGeom>
            <a:noFill/>
            <a:ln w="9525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200">
                <a:defRPr sz="1200">
                  <a:latin typeface="+mn-lt"/>
                  <a:ea typeface="+mn-ea"/>
                  <a:cs typeface="+mn-cs"/>
                  <a:sym typeface="Helvetica"/>
                </a:defRPr>
              </a:pPr>
              <a:endParaRPr/>
            </a:p>
          </p:txBody>
        </p:sp>
        <p:sp>
          <p:nvSpPr>
            <p:cNvPr id="138" name="Линия"/>
            <p:cNvSpPr/>
            <p:nvPr/>
          </p:nvSpPr>
          <p:spPr>
            <a:xfrm flipH="1">
              <a:off x="0" y="440690"/>
              <a:ext cx="179388" cy="1"/>
            </a:xfrm>
            <a:prstGeom prst="line">
              <a:avLst/>
            </a:prstGeom>
            <a:noFill/>
            <a:ln w="9525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200">
                <a:defRPr sz="1200">
                  <a:latin typeface="+mn-lt"/>
                  <a:ea typeface="+mn-ea"/>
                  <a:cs typeface="+mn-cs"/>
                  <a:sym typeface="Helvetica"/>
                </a:defRPr>
              </a:pPr>
              <a:endParaRPr/>
            </a:p>
          </p:txBody>
        </p:sp>
        <p:sp>
          <p:nvSpPr>
            <p:cNvPr id="139" name="Линия"/>
            <p:cNvSpPr/>
            <p:nvPr/>
          </p:nvSpPr>
          <p:spPr>
            <a:xfrm>
              <a:off x="469265" y="0"/>
              <a:ext cx="1" cy="179388"/>
            </a:xfrm>
            <a:prstGeom prst="line">
              <a:avLst/>
            </a:prstGeom>
            <a:noFill/>
            <a:ln w="9525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200">
                <a:defRPr sz="1200">
                  <a:latin typeface="+mn-lt"/>
                  <a:ea typeface="+mn-ea"/>
                  <a:cs typeface="+mn-cs"/>
                  <a:sym typeface="Helvetica"/>
                </a:defRPr>
              </a:pPr>
              <a:endParaRPr/>
            </a:p>
          </p:txBody>
        </p:sp>
        <p:sp>
          <p:nvSpPr>
            <p:cNvPr id="140" name="Линия"/>
            <p:cNvSpPr/>
            <p:nvPr/>
          </p:nvSpPr>
          <p:spPr>
            <a:xfrm>
              <a:off x="9108440" y="7110412"/>
              <a:ext cx="1" cy="179388"/>
            </a:xfrm>
            <a:prstGeom prst="line">
              <a:avLst/>
            </a:prstGeom>
            <a:noFill/>
            <a:ln w="9525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200">
                <a:defRPr sz="1200">
                  <a:latin typeface="+mn-lt"/>
                  <a:ea typeface="+mn-ea"/>
                  <a:cs typeface="+mn-cs"/>
                  <a:sym typeface="Helvetica"/>
                </a:defRPr>
              </a:pPr>
              <a:endParaRPr/>
            </a:p>
          </p:txBody>
        </p:sp>
        <p:sp>
          <p:nvSpPr>
            <p:cNvPr id="141" name="Линия"/>
            <p:cNvSpPr/>
            <p:nvPr/>
          </p:nvSpPr>
          <p:spPr>
            <a:xfrm>
              <a:off x="9108440" y="0"/>
              <a:ext cx="1" cy="179388"/>
            </a:xfrm>
            <a:prstGeom prst="line">
              <a:avLst/>
            </a:prstGeom>
            <a:noFill/>
            <a:ln w="9525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200">
                <a:defRPr sz="1200">
                  <a:latin typeface="+mn-lt"/>
                  <a:ea typeface="+mn-ea"/>
                  <a:cs typeface="+mn-cs"/>
                  <a:sym typeface="Helvetica"/>
                </a:defRPr>
              </a:pPr>
              <a:endParaRPr/>
            </a:p>
          </p:txBody>
        </p:sp>
        <p:sp>
          <p:nvSpPr>
            <p:cNvPr id="142" name="Линия"/>
            <p:cNvSpPr/>
            <p:nvPr/>
          </p:nvSpPr>
          <p:spPr>
            <a:xfrm flipH="1">
              <a:off x="9394825" y="1412239"/>
              <a:ext cx="179388" cy="1"/>
            </a:xfrm>
            <a:prstGeom prst="line">
              <a:avLst/>
            </a:prstGeom>
            <a:noFill/>
            <a:ln w="9525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200">
                <a:defRPr sz="1200">
                  <a:latin typeface="+mn-lt"/>
                  <a:ea typeface="+mn-ea"/>
                  <a:cs typeface="+mn-cs"/>
                  <a:sym typeface="Helvetica"/>
                </a:defRPr>
              </a:pPr>
              <a:endParaRPr/>
            </a:p>
          </p:txBody>
        </p:sp>
        <p:sp>
          <p:nvSpPr>
            <p:cNvPr id="143" name="Линия"/>
            <p:cNvSpPr/>
            <p:nvPr/>
          </p:nvSpPr>
          <p:spPr>
            <a:xfrm flipH="1">
              <a:off x="9394825" y="1267777"/>
              <a:ext cx="179388" cy="1"/>
            </a:xfrm>
            <a:prstGeom prst="line">
              <a:avLst/>
            </a:prstGeom>
            <a:noFill/>
            <a:ln w="9525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200">
                <a:defRPr sz="1200">
                  <a:latin typeface="+mn-lt"/>
                  <a:ea typeface="+mn-ea"/>
                  <a:cs typeface="+mn-cs"/>
                  <a:sym typeface="Helvetica"/>
                </a:defRPr>
              </a:pPr>
              <a:endParaRPr/>
            </a:p>
          </p:txBody>
        </p:sp>
        <p:sp>
          <p:nvSpPr>
            <p:cNvPr id="144" name="Линия"/>
            <p:cNvSpPr/>
            <p:nvPr/>
          </p:nvSpPr>
          <p:spPr>
            <a:xfrm flipH="1">
              <a:off x="9394825" y="6957377"/>
              <a:ext cx="179388" cy="1"/>
            </a:xfrm>
            <a:prstGeom prst="line">
              <a:avLst/>
            </a:prstGeom>
            <a:noFill/>
            <a:ln w="9525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200">
                <a:defRPr sz="1200">
                  <a:latin typeface="+mn-lt"/>
                  <a:ea typeface="+mn-ea"/>
                  <a:cs typeface="+mn-cs"/>
                  <a:sym typeface="Helvetica"/>
                </a:defRPr>
              </a:pPr>
              <a:endParaRPr/>
            </a:p>
          </p:txBody>
        </p:sp>
        <p:sp>
          <p:nvSpPr>
            <p:cNvPr id="145" name="Линия"/>
            <p:cNvSpPr/>
            <p:nvPr/>
          </p:nvSpPr>
          <p:spPr>
            <a:xfrm flipH="1">
              <a:off x="9394825" y="6452552"/>
              <a:ext cx="179388" cy="1"/>
            </a:xfrm>
            <a:prstGeom prst="line">
              <a:avLst/>
            </a:prstGeom>
            <a:noFill/>
            <a:ln w="9525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200">
                <a:defRPr sz="1200">
                  <a:latin typeface="+mn-lt"/>
                  <a:ea typeface="+mn-ea"/>
                  <a:cs typeface="+mn-cs"/>
                  <a:sym typeface="Helvetica"/>
                </a:defRPr>
              </a:pPr>
              <a:endParaRPr/>
            </a:p>
          </p:txBody>
        </p:sp>
        <p:sp>
          <p:nvSpPr>
            <p:cNvPr id="146" name="Линия"/>
            <p:cNvSpPr/>
            <p:nvPr/>
          </p:nvSpPr>
          <p:spPr>
            <a:xfrm flipH="1">
              <a:off x="9394825" y="6308090"/>
              <a:ext cx="179388" cy="1"/>
            </a:xfrm>
            <a:prstGeom prst="line">
              <a:avLst/>
            </a:prstGeom>
            <a:noFill/>
            <a:ln w="9525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200">
                <a:defRPr sz="1200">
                  <a:latin typeface="+mn-lt"/>
                  <a:ea typeface="+mn-ea"/>
                  <a:cs typeface="+mn-cs"/>
                  <a:sym typeface="Helvetica"/>
                </a:defRPr>
              </a:pPr>
              <a:endParaRPr/>
            </a:p>
          </p:txBody>
        </p:sp>
        <p:sp>
          <p:nvSpPr>
            <p:cNvPr id="147" name="Линия"/>
            <p:cNvSpPr/>
            <p:nvPr/>
          </p:nvSpPr>
          <p:spPr>
            <a:xfrm flipH="1">
              <a:off x="9394825" y="440690"/>
              <a:ext cx="179388" cy="1"/>
            </a:xfrm>
            <a:prstGeom prst="line">
              <a:avLst/>
            </a:prstGeom>
            <a:noFill/>
            <a:ln w="9525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200">
                <a:defRPr sz="1200">
                  <a:latin typeface="+mn-lt"/>
                  <a:ea typeface="+mn-ea"/>
                  <a:cs typeface="+mn-cs"/>
                  <a:sym typeface="Helvetica"/>
                </a:defRPr>
              </a:pPr>
              <a:endParaRPr/>
            </a:p>
          </p:txBody>
        </p:sp>
      </p:grpSp>
      <p:grpSp>
        <p:nvGrpSpPr>
          <p:cNvPr id="178" name="Группа"/>
          <p:cNvGrpSpPr/>
          <p:nvPr/>
        </p:nvGrpSpPr>
        <p:grpSpPr>
          <a:xfrm>
            <a:off x="821580" y="6894512"/>
            <a:ext cx="4901358" cy="234862"/>
            <a:chOff x="0" y="0"/>
            <a:chExt cx="4901356" cy="234860"/>
          </a:xfrm>
        </p:grpSpPr>
        <p:grpSp>
          <p:nvGrpSpPr>
            <p:cNvPr id="151" name="Группа"/>
            <p:cNvGrpSpPr/>
            <p:nvPr/>
          </p:nvGrpSpPr>
          <p:grpSpPr>
            <a:xfrm>
              <a:off x="653206" y="0"/>
              <a:ext cx="287339" cy="234861"/>
              <a:chOff x="0" y="0"/>
              <a:chExt cx="287337" cy="234860"/>
            </a:xfrm>
          </p:grpSpPr>
          <p:sp>
            <p:nvSpPr>
              <p:cNvPr id="149" name="Прямоугольник с закругленными углами"/>
              <p:cNvSpPr/>
              <p:nvPr/>
            </p:nvSpPr>
            <p:spPr>
              <a:xfrm>
                <a:off x="0" y="0"/>
                <a:ext cx="287338" cy="179388"/>
              </a:xfrm>
              <a:prstGeom prst="roundRect">
                <a:avLst>
                  <a:gd name="adj" fmla="val 16667"/>
                </a:avLst>
              </a:prstGeom>
              <a:solidFill>
                <a:schemeClr val="accent1"/>
              </a:solidFill>
              <a:ln w="9525" cap="flat">
                <a:solidFill>
                  <a:schemeClr val="accent3">
                    <a:lumOff val="44000"/>
                  </a:schemeClr>
                </a:solidFill>
                <a:prstDash val="solid"/>
                <a:round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pPr defTabSz="762000">
                  <a:spcBef>
                    <a:spcPts val="400"/>
                  </a:spcBef>
                  <a:defRPr sz="600" b="1">
                    <a:solidFill>
                      <a:schemeClr val="accent3">
                        <a:lumOff val="44000"/>
                      </a:schemeClr>
                    </a:solidFill>
                  </a:defRPr>
                </a:pPr>
                <a:endParaRPr/>
              </a:p>
            </p:txBody>
          </p:sp>
          <p:sp>
            <p:nvSpPr>
              <p:cNvPr id="150" name="R 255 G 211 B 8"/>
              <p:cNvSpPr txBox="1"/>
              <p:nvPr/>
            </p:nvSpPr>
            <p:spPr>
              <a:xfrm>
                <a:off x="8753" y="8753"/>
                <a:ext cx="269832" cy="22610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t">
                <a:spAutoFit/>
              </a:bodyPr>
              <a:lstStyle>
                <a:lvl1pPr defTabSz="762000">
                  <a:spcBef>
                    <a:spcPts val="100"/>
                  </a:spcBef>
                  <a:defRPr sz="600" b="1">
                    <a:solidFill>
                      <a:schemeClr val="accent3">
                        <a:lumOff val="44000"/>
                      </a:schemeClr>
                    </a:solidFill>
                  </a:defRPr>
                </a:lvl1pPr>
              </a:lstStyle>
              <a:p>
                <a:pPr>
                  <a:defRPr sz="2400" b="0">
                    <a:solidFill>
                      <a:srgbClr val="000000"/>
                    </a:solidFill>
                  </a:defRPr>
                </a:pPr>
                <a:r>
                  <a:rPr sz="600" b="1">
                    <a:solidFill>
                      <a:schemeClr val="accent3">
                        <a:lumOff val="44000"/>
                      </a:schemeClr>
                    </a:solidFill>
                  </a:rPr>
                  <a:t>R 255 G 211 B 8</a:t>
                </a:r>
              </a:p>
            </p:txBody>
          </p:sp>
        </p:grpSp>
        <p:grpSp>
          <p:nvGrpSpPr>
            <p:cNvPr id="154" name="Группа"/>
            <p:cNvGrpSpPr/>
            <p:nvPr/>
          </p:nvGrpSpPr>
          <p:grpSpPr>
            <a:xfrm>
              <a:off x="1013569" y="0"/>
              <a:ext cx="287338" cy="234861"/>
              <a:chOff x="0" y="0"/>
              <a:chExt cx="287337" cy="234860"/>
            </a:xfrm>
          </p:grpSpPr>
          <p:sp>
            <p:nvSpPr>
              <p:cNvPr id="152" name="Прямоугольник с закругленными углами"/>
              <p:cNvSpPr/>
              <p:nvPr/>
            </p:nvSpPr>
            <p:spPr>
              <a:xfrm>
                <a:off x="0" y="0"/>
                <a:ext cx="287338" cy="179388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 w="9525" cap="flat">
                <a:solidFill>
                  <a:schemeClr val="accent3">
                    <a:lumOff val="44000"/>
                  </a:schemeClr>
                </a:solidFill>
                <a:prstDash val="solid"/>
                <a:round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pPr defTabSz="762000">
                  <a:spcBef>
                    <a:spcPts val="400"/>
                  </a:spcBef>
                  <a:defRPr sz="600" b="1">
                    <a:solidFill>
                      <a:schemeClr val="accent3">
                        <a:lumOff val="44000"/>
                      </a:schemeClr>
                    </a:solidFill>
                  </a:defRPr>
                </a:pPr>
                <a:endParaRPr/>
              </a:p>
            </p:txBody>
          </p:sp>
          <p:sp>
            <p:nvSpPr>
              <p:cNvPr id="153" name="R 255 G 175 B 0"/>
              <p:cNvSpPr txBox="1"/>
              <p:nvPr/>
            </p:nvSpPr>
            <p:spPr>
              <a:xfrm>
                <a:off x="8753" y="8753"/>
                <a:ext cx="269832" cy="22610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t">
                <a:spAutoFit/>
              </a:bodyPr>
              <a:lstStyle>
                <a:lvl1pPr defTabSz="762000">
                  <a:spcBef>
                    <a:spcPts val="100"/>
                  </a:spcBef>
                  <a:defRPr sz="600" b="1">
                    <a:solidFill>
                      <a:schemeClr val="accent3">
                        <a:lumOff val="44000"/>
                      </a:schemeClr>
                    </a:solidFill>
                  </a:defRPr>
                </a:lvl1pPr>
              </a:lstStyle>
              <a:p>
                <a:pPr>
                  <a:defRPr sz="2400" b="0">
                    <a:solidFill>
                      <a:srgbClr val="000000"/>
                    </a:solidFill>
                  </a:defRPr>
                </a:pPr>
                <a:r>
                  <a:rPr sz="600" b="1">
                    <a:solidFill>
                      <a:schemeClr val="accent3">
                        <a:lumOff val="44000"/>
                      </a:schemeClr>
                    </a:solidFill>
                  </a:rPr>
                  <a:t>R 255 G 175 B 0</a:t>
                </a:r>
              </a:p>
            </p:txBody>
          </p:sp>
        </p:grpSp>
        <p:grpSp>
          <p:nvGrpSpPr>
            <p:cNvPr id="157" name="Группа"/>
            <p:cNvGrpSpPr/>
            <p:nvPr/>
          </p:nvGrpSpPr>
          <p:grpSpPr>
            <a:xfrm>
              <a:off x="1373931" y="0"/>
              <a:ext cx="287339" cy="234861"/>
              <a:chOff x="0" y="0"/>
              <a:chExt cx="287337" cy="234860"/>
            </a:xfrm>
          </p:grpSpPr>
          <p:sp>
            <p:nvSpPr>
              <p:cNvPr id="155" name="Прямоугольник с закругленными углами"/>
              <p:cNvSpPr/>
              <p:nvPr/>
            </p:nvSpPr>
            <p:spPr>
              <a:xfrm>
                <a:off x="0" y="0"/>
                <a:ext cx="287338" cy="179388"/>
              </a:xfrm>
              <a:prstGeom prst="roundRect">
                <a:avLst>
                  <a:gd name="adj" fmla="val 16667"/>
                </a:avLst>
              </a:prstGeom>
              <a:solidFill>
                <a:srgbClr val="7F10A2"/>
              </a:solidFill>
              <a:ln w="9525" cap="flat">
                <a:solidFill>
                  <a:schemeClr val="accent3">
                    <a:lumOff val="44000"/>
                  </a:schemeClr>
                </a:solidFill>
                <a:prstDash val="solid"/>
                <a:round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pPr defTabSz="762000">
                  <a:spcBef>
                    <a:spcPts val="400"/>
                  </a:spcBef>
                  <a:defRPr sz="600" b="1">
                    <a:solidFill>
                      <a:schemeClr val="accent3">
                        <a:lumOff val="44000"/>
                      </a:schemeClr>
                    </a:solidFill>
                  </a:defRPr>
                </a:pPr>
                <a:endParaRPr/>
              </a:p>
            </p:txBody>
          </p:sp>
          <p:sp>
            <p:nvSpPr>
              <p:cNvPr id="156" name="R 127 G 16  B 162"/>
              <p:cNvSpPr txBox="1"/>
              <p:nvPr/>
            </p:nvSpPr>
            <p:spPr>
              <a:xfrm>
                <a:off x="8753" y="8753"/>
                <a:ext cx="269832" cy="22610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t">
                <a:spAutoFit/>
              </a:bodyPr>
              <a:lstStyle/>
              <a:p>
                <a:pPr defTabSz="762000">
                  <a:spcBef>
                    <a:spcPts val="100"/>
                  </a:spcBef>
                </a:pPr>
                <a:r>
                  <a:rPr sz="600" b="1">
                    <a:solidFill>
                      <a:schemeClr val="accent3">
                        <a:lumOff val="44000"/>
                      </a:schemeClr>
                    </a:solidFill>
                  </a:rPr>
                  <a:t>R 127 G 16 </a:t>
                </a:r>
                <a:br>
                  <a:rPr sz="600" b="1">
                    <a:solidFill>
                      <a:schemeClr val="accent3">
                        <a:lumOff val="44000"/>
                      </a:schemeClr>
                    </a:solidFill>
                  </a:rPr>
                </a:br>
                <a:r>
                  <a:rPr sz="600" b="1">
                    <a:solidFill>
                      <a:schemeClr val="accent3">
                        <a:lumOff val="44000"/>
                      </a:schemeClr>
                    </a:solidFill>
                  </a:rPr>
                  <a:t>B 162</a:t>
                </a:r>
              </a:p>
            </p:txBody>
          </p:sp>
        </p:grpSp>
        <p:grpSp>
          <p:nvGrpSpPr>
            <p:cNvPr id="160" name="Группа"/>
            <p:cNvGrpSpPr/>
            <p:nvPr/>
          </p:nvGrpSpPr>
          <p:grpSpPr>
            <a:xfrm>
              <a:off x="3893294" y="0"/>
              <a:ext cx="287338" cy="234861"/>
              <a:chOff x="0" y="0"/>
              <a:chExt cx="287337" cy="234860"/>
            </a:xfrm>
          </p:grpSpPr>
          <p:sp>
            <p:nvSpPr>
              <p:cNvPr id="158" name="Прямоугольник с закругленными углами"/>
              <p:cNvSpPr/>
              <p:nvPr/>
            </p:nvSpPr>
            <p:spPr>
              <a:xfrm>
                <a:off x="0" y="0"/>
                <a:ext cx="287338" cy="179388"/>
              </a:xfrm>
              <a:prstGeom prst="roundRect">
                <a:avLst>
                  <a:gd name="adj" fmla="val 16667"/>
                </a:avLst>
              </a:prstGeom>
              <a:solidFill>
                <a:srgbClr val="A2A6AD"/>
              </a:solidFill>
              <a:ln w="9525" cap="flat">
                <a:solidFill>
                  <a:schemeClr val="accent3">
                    <a:lumOff val="44000"/>
                  </a:schemeClr>
                </a:solidFill>
                <a:prstDash val="solid"/>
                <a:round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pPr defTabSz="762000">
                  <a:spcBef>
                    <a:spcPts val="400"/>
                  </a:spcBef>
                  <a:defRPr sz="600" b="1">
                    <a:solidFill>
                      <a:schemeClr val="accent3">
                        <a:lumOff val="44000"/>
                      </a:schemeClr>
                    </a:solidFill>
                  </a:defRPr>
                </a:pPr>
                <a:endParaRPr/>
              </a:p>
            </p:txBody>
          </p:sp>
          <p:sp>
            <p:nvSpPr>
              <p:cNvPr id="159" name="R 163 G 166 B 173"/>
              <p:cNvSpPr txBox="1"/>
              <p:nvPr/>
            </p:nvSpPr>
            <p:spPr>
              <a:xfrm>
                <a:off x="8753" y="8753"/>
                <a:ext cx="269832" cy="22610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t">
                <a:spAutoFit/>
              </a:bodyPr>
              <a:lstStyle>
                <a:lvl1pPr defTabSz="762000">
                  <a:spcBef>
                    <a:spcPts val="100"/>
                  </a:spcBef>
                  <a:defRPr sz="600" b="1">
                    <a:solidFill>
                      <a:schemeClr val="accent3">
                        <a:lumOff val="44000"/>
                      </a:schemeClr>
                    </a:solidFill>
                  </a:defRPr>
                </a:lvl1pPr>
              </a:lstStyle>
              <a:p>
                <a:pPr>
                  <a:defRPr sz="2400" b="0">
                    <a:solidFill>
                      <a:srgbClr val="000000"/>
                    </a:solidFill>
                  </a:defRPr>
                </a:pPr>
                <a:r>
                  <a:rPr sz="600" b="1">
                    <a:solidFill>
                      <a:schemeClr val="accent3">
                        <a:lumOff val="44000"/>
                      </a:schemeClr>
                    </a:solidFill>
                  </a:rPr>
                  <a:t>R 163 G 166 B 173</a:t>
                </a:r>
              </a:p>
            </p:txBody>
          </p:sp>
        </p:grpSp>
        <p:grpSp>
          <p:nvGrpSpPr>
            <p:cNvPr id="163" name="Группа"/>
            <p:cNvGrpSpPr/>
            <p:nvPr/>
          </p:nvGrpSpPr>
          <p:grpSpPr>
            <a:xfrm>
              <a:off x="3532931" y="0"/>
              <a:ext cx="287339" cy="234861"/>
              <a:chOff x="0" y="0"/>
              <a:chExt cx="287337" cy="234860"/>
            </a:xfrm>
          </p:grpSpPr>
          <p:sp>
            <p:nvSpPr>
              <p:cNvPr id="161" name="Прямоугольник с закругленными углами"/>
              <p:cNvSpPr/>
              <p:nvPr/>
            </p:nvSpPr>
            <p:spPr>
              <a:xfrm>
                <a:off x="0" y="0"/>
                <a:ext cx="287338" cy="179388"/>
              </a:xfrm>
              <a:prstGeom prst="roundRect">
                <a:avLst>
                  <a:gd name="adj" fmla="val 16667"/>
                </a:avLst>
              </a:prstGeom>
              <a:solidFill>
                <a:srgbClr val="89929B"/>
              </a:solidFill>
              <a:ln w="9525" cap="flat">
                <a:solidFill>
                  <a:schemeClr val="accent3">
                    <a:lumOff val="44000"/>
                  </a:schemeClr>
                </a:solidFill>
                <a:prstDash val="solid"/>
                <a:round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pPr defTabSz="762000">
                  <a:spcBef>
                    <a:spcPts val="400"/>
                  </a:spcBef>
                  <a:defRPr sz="600" b="1">
                    <a:solidFill>
                      <a:schemeClr val="accent3">
                        <a:lumOff val="44000"/>
                      </a:schemeClr>
                    </a:solidFill>
                  </a:defRPr>
                </a:pPr>
                <a:endParaRPr/>
              </a:p>
            </p:txBody>
          </p:sp>
          <p:sp>
            <p:nvSpPr>
              <p:cNvPr id="162" name="R 137 G 146 B 155"/>
              <p:cNvSpPr txBox="1"/>
              <p:nvPr/>
            </p:nvSpPr>
            <p:spPr>
              <a:xfrm>
                <a:off x="8753" y="8753"/>
                <a:ext cx="269832" cy="22610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t">
                <a:spAutoFit/>
              </a:bodyPr>
              <a:lstStyle>
                <a:lvl1pPr defTabSz="762000">
                  <a:spcBef>
                    <a:spcPts val="100"/>
                  </a:spcBef>
                  <a:defRPr sz="600" b="1">
                    <a:solidFill>
                      <a:schemeClr val="accent3">
                        <a:lumOff val="44000"/>
                      </a:schemeClr>
                    </a:solidFill>
                  </a:defRPr>
                </a:lvl1pPr>
              </a:lstStyle>
              <a:p>
                <a:pPr>
                  <a:defRPr sz="2400" b="0">
                    <a:solidFill>
                      <a:srgbClr val="000000"/>
                    </a:solidFill>
                  </a:defRPr>
                </a:pPr>
                <a:r>
                  <a:rPr sz="600" b="1">
                    <a:solidFill>
                      <a:schemeClr val="accent3">
                        <a:lumOff val="44000"/>
                      </a:schemeClr>
                    </a:solidFill>
                  </a:rPr>
                  <a:t>R 137 G 146 B 155</a:t>
                </a:r>
              </a:p>
            </p:txBody>
          </p:sp>
        </p:grpSp>
        <p:grpSp>
          <p:nvGrpSpPr>
            <p:cNvPr id="166" name="Группа"/>
            <p:cNvGrpSpPr/>
            <p:nvPr/>
          </p:nvGrpSpPr>
          <p:grpSpPr>
            <a:xfrm>
              <a:off x="4253656" y="0"/>
              <a:ext cx="287339" cy="234861"/>
              <a:chOff x="0" y="0"/>
              <a:chExt cx="287337" cy="234860"/>
            </a:xfrm>
          </p:grpSpPr>
          <p:sp>
            <p:nvSpPr>
              <p:cNvPr id="164" name="Прямоугольник с закругленными углами"/>
              <p:cNvSpPr/>
              <p:nvPr/>
            </p:nvSpPr>
            <p:spPr>
              <a:xfrm>
                <a:off x="0" y="0"/>
                <a:ext cx="287338" cy="179388"/>
              </a:xfrm>
              <a:prstGeom prst="roundRect">
                <a:avLst>
                  <a:gd name="adj" fmla="val 16667"/>
                </a:avLst>
              </a:prstGeom>
              <a:solidFill>
                <a:srgbClr val="AF0033"/>
              </a:solidFill>
              <a:ln w="9525" cap="flat">
                <a:solidFill>
                  <a:schemeClr val="accent3">
                    <a:lumOff val="44000"/>
                  </a:schemeClr>
                </a:solidFill>
                <a:prstDash val="solid"/>
                <a:round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pPr defTabSz="762000">
                  <a:spcBef>
                    <a:spcPts val="400"/>
                  </a:spcBef>
                  <a:defRPr sz="600" b="1">
                    <a:solidFill>
                      <a:schemeClr val="accent3">
                        <a:lumOff val="44000"/>
                      </a:schemeClr>
                    </a:solidFill>
                  </a:defRPr>
                </a:pPr>
                <a:endParaRPr/>
              </a:p>
            </p:txBody>
          </p:sp>
          <p:sp>
            <p:nvSpPr>
              <p:cNvPr id="165" name="R 175 G 0  B 51"/>
              <p:cNvSpPr txBox="1"/>
              <p:nvPr/>
            </p:nvSpPr>
            <p:spPr>
              <a:xfrm>
                <a:off x="8753" y="8753"/>
                <a:ext cx="269832" cy="22610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t">
                <a:spAutoFit/>
              </a:bodyPr>
              <a:lstStyle/>
              <a:p>
                <a:pPr defTabSz="762000">
                  <a:spcBef>
                    <a:spcPts val="100"/>
                  </a:spcBef>
                </a:pPr>
                <a:r>
                  <a:rPr sz="600" b="1">
                    <a:solidFill>
                      <a:schemeClr val="accent3">
                        <a:lumOff val="44000"/>
                      </a:schemeClr>
                    </a:solidFill>
                  </a:rPr>
                  <a:t>R 175 G 0 </a:t>
                </a:r>
                <a:br>
                  <a:rPr sz="600" b="1">
                    <a:solidFill>
                      <a:schemeClr val="accent3">
                        <a:lumOff val="44000"/>
                      </a:schemeClr>
                    </a:solidFill>
                  </a:rPr>
                </a:br>
                <a:r>
                  <a:rPr sz="600" b="1">
                    <a:solidFill>
                      <a:schemeClr val="accent3">
                        <a:lumOff val="44000"/>
                      </a:schemeClr>
                    </a:solidFill>
                  </a:rPr>
                  <a:t>B 51</a:t>
                </a:r>
              </a:p>
            </p:txBody>
          </p:sp>
        </p:grpSp>
        <p:grpSp>
          <p:nvGrpSpPr>
            <p:cNvPr id="169" name="Группа"/>
            <p:cNvGrpSpPr/>
            <p:nvPr/>
          </p:nvGrpSpPr>
          <p:grpSpPr>
            <a:xfrm>
              <a:off x="4614019" y="0"/>
              <a:ext cx="287338" cy="234861"/>
              <a:chOff x="0" y="0"/>
              <a:chExt cx="287337" cy="234860"/>
            </a:xfrm>
          </p:grpSpPr>
          <p:sp>
            <p:nvSpPr>
              <p:cNvPr id="167" name="Прямоугольник с закругленными углами"/>
              <p:cNvSpPr/>
              <p:nvPr/>
            </p:nvSpPr>
            <p:spPr>
              <a:xfrm>
                <a:off x="0" y="0"/>
                <a:ext cx="287338" cy="179388"/>
              </a:xfrm>
              <a:prstGeom prst="roundRect">
                <a:avLst>
                  <a:gd name="adj" fmla="val 16667"/>
                </a:avLst>
              </a:prstGeom>
              <a:solidFill>
                <a:srgbClr val="34C333"/>
              </a:solidFill>
              <a:ln w="9525" cap="flat">
                <a:solidFill>
                  <a:schemeClr val="accent3">
                    <a:lumOff val="44000"/>
                  </a:schemeClr>
                </a:solidFill>
                <a:prstDash val="solid"/>
                <a:round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pPr defTabSz="762000">
                  <a:spcBef>
                    <a:spcPts val="400"/>
                  </a:spcBef>
                  <a:defRPr sz="600" b="1">
                    <a:solidFill>
                      <a:schemeClr val="accent3">
                        <a:lumOff val="44000"/>
                      </a:schemeClr>
                    </a:solidFill>
                  </a:defRPr>
                </a:pPr>
                <a:endParaRPr/>
              </a:p>
            </p:txBody>
          </p:sp>
          <p:sp>
            <p:nvSpPr>
              <p:cNvPr id="168" name="R 52  G 195 B 51"/>
              <p:cNvSpPr txBox="1"/>
              <p:nvPr/>
            </p:nvSpPr>
            <p:spPr>
              <a:xfrm>
                <a:off x="8753" y="8753"/>
                <a:ext cx="269832" cy="22610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t">
                <a:spAutoFit/>
              </a:bodyPr>
              <a:lstStyle/>
              <a:p>
                <a:pPr defTabSz="762000">
                  <a:spcBef>
                    <a:spcPts val="100"/>
                  </a:spcBef>
                </a:pPr>
                <a:r>
                  <a:rPr sz="600" b="1">
                    <a:solidFill>
                      <a:schemeClr val="accent3">
                        <a:lumOff val="44000"/>
                      </a:schemeClr>
                    </a:solidFill>
                  </a:rPr>
                  <a:t>R 52 </a:t>
                </a:r>
                <a:br>
                  <a:rPr sz="600" b="1">
                    <a:solidFill>
                      <a:schemeClr val="accent3">
                        <a:lumOff val="44000"/>
                      </a:schemeClr>
                    </a:solidFill>
                  </a:rPr>
                </a:br>
                <a:r>
                  <a:rPr sz="600" b="1">
                    <a:solidFill>
                      <a:schemeClr val="accent3">
                        <a:lumOff val="44000"/>
                      </a:schemeClr>
                    </a:solidFill>
                  </a:rPr>
                  <a:t>G 195 B 51</a:t>
                </a:r>
              </a:p>
            </p:txBody>
          </p:sp>
        </p:grpSp>
        <p:grpSp>
          <p:nvGrpSpPr>
            <p:cNvPr id="172" name="Группа"/>
            <p:cNvGrpSpPr/>
            <p:nvPr/>
          </p:nvGrpSpPr>
          <p:grpSpPr>
            <a:xfrm>
              <a:off x="3172569" y="0"/>
              <a:ext cx="287338" cy="234861"/>
              <a:chOff x="0" y="0"/>
              <a:chExt cx="287337" cy="234860"/>
            </a:xfrm>
          </p:grpSpPr>
          <p:sp>
            <p:nvSpPr>
              <p:cNvPr id="170" name="Прямоугольник с закругленными углами"/>
              <p:cNvSpPr/>
              <p:nvPr/>
            </p:nvSpPr>
            <p:spPr>
              <a:xfrm>
                <a:off x="0" y="0"/>
                <a:ext cx="287338" cy="179388"/>
              </a:xfrm>
              <a:prstGeom prst="roundRect">
                <a:avLst>
                  <a:gd name="adj" fmla="val 16667"/>
                </a:avLst>
              </a:prstGeom>
              <a:solidFill>
                <a:srgbClr val="000000"/>
              </a:solidFill>
              <a:ln w="9525" cap="flat">
                <a:solidFill>
                  <a:schemeClr val="accent3">
                    <a:lumOff val="44000"/>
                  </a:schemeClr>
                </a:solidFill>
                <a:prstDash val="solid"/>
                <a:round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pPr defTabSz="762000">
                  <a:spcBef>
                    <a:spcPts val="400"/>
                  </a:spcBef>
                  <a:defRPr sz="600" b="1">
                    <a:solidFill>
                      <a:schemeClr val="accent3">
                        <a:lumOff val="44000"/>
                      </a:schemeClr>
                    </a:solidFill>
                  </a:defRPr>
                </a:pPr>
                <a:endParaRPr/>
              </a:p>
            </p:txBody>
          </p:sp>
          <p:sp>
            <p:nvSpPr>
              <p:cNvPr id="171" name="R 0  G 0  B 0"/>
              <p:cNvSpPr txBox="1"/>
              <p:nvPr/>
            </p:nvSpPr>
            <p:spPr>
              <a:xfrm>
                <a:off x="8753" y="8753"/>
                <a:ext cx="269832" cy="22610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t">
                <a:spAutoFit/>
              </a:bodyPr>
              <a:lstStyle/>
              <a:p>
                <a:pPr defTabSz="762000">
                  <a:spcBef>
                    <a:spcPts val="100"/>
                  </a:spcBef>
                </a:pPr>
                <a:r>
                  <a:rPr sz="600" b="1">
                    <a:solidFill>
                      <a:schemeClr val="accent3">
                        <a:lumOff val="44000"/>
                      </a:schemeClr>
                    </a:solidFill>
                  </a:rPr>
                  <a:t>R 0 </a:t>
                </a:r>
                <a:br>
                  <a:rPr sz="600" b="1">
                    <a:solidFill>
                      <a:schemeClr val="accent3">
                        <a:lumOff val="44000"/>
                      </a:schemeClr>
                    </a:solidFill>
                  </a:rPr>
                </a:br>
                <a:r>
                  <a:rPr sz="600" b="1">
                    <a:solidFill>
                      <a:schemeClr val="accent3">
                        <a:lumOff val="44000"/>
                      </a:schemeClr>
                    </a:solidFill>
                  </a:rPr>
                  <a:t>G 0 </a:t>
                </a:r>
                <a:br>
                  <a:rPr sz="600" b="1">
                    <a:solidFill>
                      <a:schemeClr val="accent3">
                        <a:lumOff val="44000"/>
                      </a:schemeClr>
                    </a:solidFill>
                  </a:rPr>
                </a:br>
                <a:r>
                  <a:rPr sz="600" b="1">
                    <a:solidFill>
                      <a:schemeClr val="accent3">
                        <a:lumOff val="44000"/>
                      </a:schemeClr>
                    </a:solidFill>
                  </a:rPr>
                  <a:t>B 0</a:t>
                </a:r>
              </a:p>
            </p:txBody>
          </p:sp>
        </p:grpSp>
        <p:grpSp>
          <p:nvGrpSpPr>
            <p:cNvPr id="175" name="Группа"/>
            <p:cNvGrpSpPr/>
            <p:nvPr/>
          </p:nvGrpSpPr>
          <p:grpSpPr>
            <a:xfrm>
              <a:off x="2813794" y="0"/>
              <a:ext cx="287338" cy="234861"/>
              <a:chOff x="0" y="0"/>
              <a:chExt cx="287337" cy="234860"/>
            </a:xfrm>
          </p:grpSpPr>
          <p:sp>
            <p:nvSpPr>
              <p:cNvPr id="173" name="Прямоугольник с закругленными углами"/>
              <p:cNvSpPr/>
              <p:nvPr/>
            </p:nvSpPr>
            <p:spPr>
              <a:xfrm>
                <a:off x="0" y="0"/>
                <a:ext cx="287338" cy="179388"/>
              </a:xfrm>
              <a:prstGeom prst="roundRect">
                <a:avLst>
                  <a:gd name="adj" fmla="val 16667"/>
                </a:avLst>
              </a:prstGeom>
              <a:solidFill>
                <a:schemeClr val="accent3">
                  <a:lumOff val="44000"/>
                </a:schemeClr>
              </a:solidFill>
              <a:ln w="9525" cap="flat">
                <a:solidFill>
                  <a:schemeClr val="accent3">
                    <a:lumOff val="44000"/>
                  </a:schemeClr>
                </a:solidFill>
                <a:prstDash val="solid"/>
                <a:round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pPr defTabSz="762000">
                  <a:spcBef>
                    <a:spcPts val="400"/>
                  </a:spcBef>
                  <a:defRPr sz="600" b="1">
                    <a:solidFill>
                      <a:schemeClr val="accent3">
                        <a:lumOff val="44000"/>
                      </a:schemeClr>
                    </a:solidFill>
                  </a:defRPr>
                </a:pPr>
                <a:endParaRPr/>
              </a:p>
            </p:txBody>
          </p:sp>
          <p:sp>
            <p:nvSpPr>
              <p:cNvPr id="174" name="R 255 G 255 B 255"/>
              <p:cNvSpPr txBox="1"/>
              <p:nvPr/>
            </p:nvSpPr>
            <p:spPr>
              <a:xfrm>
                <a:off x="8753" y="8753"/>
                <a:ext cx="269832" cy="22610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t">
                <a:spAutoFit/>
              </a:bodyPr>
              <a:lstStyle>
                <a:lvl1pPr defTabSz="762000">
                  <a:spcBef>
                    <a:spcPts val="100"/>
                  </a:spcBef>
                  <a:defRPr sz="600" b="1">
                    <a:solidFill>
                      <a:schemeClr val="accent3">
                        <a:lumOff val="44000"/>
                      </a:schemeClr>
                    </a:solidFill>
                  </a:defRPr>
                </a:lvl1pPr>
              </a:lstStyle>
              <a:p>
                <a:pPr>
                  <a:defRPr sz="2400" b="0">
                    <a:solidFill>
                      <a:srgbClr val="000000"/>
                    </a:solidFill>
                  </a:defRPr>
                </a:pPr>
                <a:r>
                  <a:rPr sz="600" b="1">
                    <a:solidFill>
                      <a:schemeClr val="accent3">
                        <a:lumOff val="44000"/>
                      </a:schemeClr>
                    </a:solidFill>
                  </a:rPr>
                  <a:t>R 255 G 255 B 255</a:t>
                </a:r>
              </a:p>
            </p:txBody>
          </p:sp>
        </p:grpSp>
        <p:sp>
          <p:nvSpPr>
            <p:cNvPr id="176" name="Primary colours:"/>
            <p:cNvSpPr txBox="1"/>
            <p:nvPr/>
          </p:nvSpPr>
          <p:spPr>
            <a:xfrm>
              <a:off x="-1" y="26193"/>
              <a:ext cx="618283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r" defTabSz="762000">
                <a:spcBef>
                  <a:spcPts val="100"/>
                </a:spcBef>
                <a:defRPr sz="600" b="1">
                  <a:solidFill>
                    <a:schemeClr val="accent3">
                      <a:lumOff val="44000"/>
                    </a:schemeClr>
                  </a:solidFill>
                </a:defRPr>
              </a:lvl1pPr>
            </a:lstStyle>
            <a:p>
              <a:pPr>
                <a:defRPr sz="2400" b="0">
                  <a:solidFill>
                    <a:srgbClr val="000000"/>
                  </a:solidFill>
                </a:defRPr>
              </a:pPr>
              <a:r>
                <a:rPr sz="600" b="1">
                  <a:solidFill>
                    <a:schemeClr val="accent3">
                      <a:lumOff val="44000"/>
                    </a:schemeClr>
                  </a:solidFill>
                </a:rPr>
                <a:t>Primary colours:</a:t>
              </a:r>
            </a:p>
          </p:txBody>
        </p:sp>
        <p:sp>
          <p:nvSpPr>
            <p:cNvPr id="177" name="Supporting colours:"/>
            <p:cNvSpPr txBox="1"/>
            <p:nvPr/>
          </p:nvSpPr>
          <p:spPr>
            <a:xfrm>
              <a:off x="2025401" y="26193"/>
              <a:ext cx="740769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r" defTabSz="762000">
                <a:spcBef>
                  <a:spcPts val="100"/>
                </a:spcBef>
                <a:defRPr sz="600" b="1">
                  <a:solidFill>
                    <a:schemeClr val="accent3">
                      <a:lumOff val="44000"/>
                    </a:schemeClr>
                  </a:solidFill>
                </a:defRPr>
              </a:lvl1pPr>
            </a:lstStyle>
            <a:p>
              <a:pPr>
                <a:defRPr sz="2400" b="0">
                  <a:solidFill>
                    <a:srgbClr val="000000"/>
                  </a:solidFill>
                </a:defRPr>
              </a:pPr>
              <a:r>
                <a:rPr sz="600" b="1">
                  <a:solidFill>
                    <a:schemeClr val="accent3">
                      <a:lumOff val="44000"/>
                    </a:schemeClr>
                  </a:solidFill>
                </a:rPr>
                <a:t>Supporting colours:</a:t>
              </a:r>
            </a:p>
          </p:txBody>
        </p:sp>
      </p:grp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8382000" y="6521450"/>
            <a:ext cx="762000" cy="313393"/>
          </a:xfrm>
          <a:prstGeom prst="rect">
            <a:avLst/>
          </a:prstGeom>
        </p:spPr>
        <p:txBody>
          <a:bodyPr lIns="45719" tIns="45719" rIns="45719" bIns="45719"/>
          <a:lstStyle>
            <a:lvl1pPr algn="r">
              <a:spcBef>
                <a:spcPts val="900"/>
              </a:spcBef>
              <a:defRPr sz="1600" b="1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186" name="3GPP_TM.png" descr="3GPP_T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91400" y="123825"/>
            <a:ext cx="1485900" cy="866775"/>
          </a:xfrm>
          <a:prstGeom prst="rect">
            <a:avLst/>
          </a:prstGeom>
          <a:ln w="12700">
            <a:miter lim="400000"/>
          </a:ln>
        </p:spPr>
      </p:pic>
      <p:pic>
        <p:nvPicPr>
          <p:cNvPr id="187" name="3GPP_backgrd2.jpg" descr="3GPP_backgrd2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85800" y="1884362"/>
            <a:ext cx="7924800" cy="4614863"/>
          </a:xfrm>
          <a:prstGeom prst="rect">
            <a:avLst/>
          </a:prstGeom>
          <a:ln w="12700">
            <a:miter lim="400000"/>
          </a:ln>
        </p:spPr>
      </p:pic>
      <p:sp>
        <p:nvSpPr>
          <p:cNvPr id="188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685800" y="2130425"/>
            <a:ext cx="7772400" cy="1755775"/>
          </a:xfrm>
          <a:prstGeom prst="rect">
            <a:avLst/>
          </a:prstGeom>
        </p:spPr>
        <p:txBody>
          <a:bodyPr lIns="45719" tIns="45719" rIns="45719" bIns="45719"/>
          <a:lstStyle>
            <a:lvl1pPr>
              <a:lnSpc>
                <a:spcPct val="100000"/>
              </a:lnSpc>
              <a:defRPr sz="4000" i="1">
                <a:solidFill>
                  <a:srgbClr val="000000"/>
                </a:solidFill>
              </a:defRPr>
            </a:lvl1pPr>
          </a:lstStyle>
          <a:p>
            <a:r>
              <a:t>Текст заголовка</a:t>
            </a:r>
          </a:p>
        </p:txBody>
      </p:sp>
      <p:sp>
        <p:nvSpPr>
          <p:cNvPr id="189" name="Уровень текста 1…"/>
          <p:cNvSpPr txBox="1">
            <a:spLocks noGrp="1"/>
          </p:cNvSpPr>
          <p:nvPr>
            <p:ph type="body" sz="half" idx="1"/>
          </p:nvPr>
        </p:nvSpPr>
        <p:spPr>
          <a:xfrm>
            <a:off x="1371600" y="3886200"/>
            <a:ext cx="6400800" cy="2971800"/>
          </a:xfrm>
          <a:prstGeom prst="rect">
            <a:avLst/>
          </a:prstGeom>
        </p:spPr>
        <p:txBody>
          <a:bodyPr lIns="44450" tIns="44450" rIns="44450" bIns="44450"/>
          <a:lstStyle>
            <a:lvl1pPr algn="ctr">
              <a:lnSpc>
                <a:spcPct val="100000"/>
              </a:lnSpc>
              <a:spcBef>
                <a:spcPts val="600"/>
              </a:spcBef>
              <a:defRPr sz="2800" b="1">
                <a:solidFill>
                  <a:srgbClr val="003399"/>
                </a:solidFill>
              </a:defRPr>
            </a:lvl1pPr>
            <a:lvl2pPr marL="0" indent="457200" algn="ctr">
              <a:lnSpc>
                <a:spcPct val="100000"/>
              </a:lnSpc>
              <a:spcBef>
                <a:spcPts val="600"/>
              </a:spcBef>
              <a:buSzTx/>
              <a:buNone/>
              <a:defRPr sz="2800" b="1">
                <a:solidFill>
                  <a:srgbClr val="003399"/>
                </a:solidFill>
              </a:defRPr>
            </a:lvl2pPr>
            <a:lvl3pPr marL="0" indent="914400" algn="ctr">
              <a:lnSpc>
                <a:spcPct val="100000"/>
              </a:lnSpc>
              <a:spcBef>
                <a:spcPts val="600"/>
              </a:spcBef>
              <a:buSzTx/>
              <a:buNone/>
              <a:defRPr sz="2800" b="1">
                <a:solidFill>
                  <a:srgbClr val="003399"/>
                </a:solidFill>
              </a:defRPr>
            </a:lvl3pPr>
            <a:lvl4pPr marL="0" indent="1371600" algn="ctr">
              <a:lnSpc>
                <a:spcPct val="100000"/>
              </a:lnSpc>
              <a:spcBef>
                <a:spcPts val="600"/>
              </a:spcBef>
              <a:buSzTx/>
              <a:buNone/>
              <a:defRPr sz="2800" b="1">
                <a:solidFill>
                  <a:srgbClr val="003399"/>
                </a:solidFill>
              </a:defRPr>
            </a:lvl4pPr>
            <a:lvl5pPr marL="0" indent="1828800" algn="ctr">
              <a:lnSpc>
                <a:spcPct val="100000"/>
              </a:lnSpc>
              <a:spcBef>
                <a:spcPts val="600"/>
              </a:spcBef>
              <a:buSzTx/>
              <a:buNone/>
              <a:defRPr sz="2800" b="1">
                <a:solidFill>
                  <a:srgbClr val="003399"/>
                </a:solidFill>
              </a:defRPr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2" name="Группа"/>
          <p:cNvGrpSpPr/>
          <p:nvPr/>
        </p:nvGrpSpPr>
        <p:grpSpPr>
          <a:xfrm>
            <a:off x="-215266" y="-215900"/>
            <a:ext cx="9574214" cy="7289800"/>
            <a:chOff x="0" y="0"/>
            <a:chExt cx="9574212" cy="7289800"/>
          </a:xfrm>
        </p:grpSpPr>
        <p:sp>
          <p:nvSpPr>
            <p:cNvPr id="196" name="Линия"/>
            <p:cNvSpPr/>
            <p:nvPr/>
          </p:nvSpPr>
          <p:spPr>
            <a:xfrm>
              <a:off x="466090" y="7110412"/>
              <a:ext cx="1" cy="179388"/>
            </a:xfrm>
            <a:prstGeom prst="line">
              <a:avLst/>
            </a:prstGeom>
            <a:noFill/>
            <a:ln w="9525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latin typeface="+mn-lt"/>
                  <a:ea typeface="+mn-ea"/>
                  <a:cs typeface="+mn-cs"/>
                  <a:sym typeface="Helvetica"/>
                </a:defRPr>
              </a:pPr>
              <a:endParaRPr/>
            </a:p>
          </p:txBody>
        </p:sp>
        <p:sp>
          <p:nvSpPr>
            <p:cNvPr id="197" name="Линия"/>
            <p:cNvSpPr/>
            <p:nvPr/>
          </p:nvSpPr>
          <p:spPr>
            <a:xfrm flipH="1">
              <a:off x="0" y="1412239"/>
              <a:ext cx="179388" cy="1"/>
            </a:xfrm>
            <a:prstGeom prst="line">
              <a:avLst/>
            </a:prstGeom>
            <a:noFill/>
            <a:ln w="9525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latin typeface="+mn-lt"/>
                  <a:ea typeface="+mn-ea"/>
                  <a:cs typeface="+mn-cs"/>
                  <a:sym typeface="Helvetica"/>
                </a:defRPr>
              </a:pPr>
              <a:endParaRPr/>
            </a:p>
          </p:txBody>
        </p:sp>
        <p:sp>
          <p:nvSpPr>
            <p:cNvPr id="198" name="Линия"/>
            <p:cNvSpPr/>
            <p:nvPr/>
          </p:nvSpPr>
          <p:spPr>
            <a:xfrm flipH="1">
              <a:off x="0" y="1267777"/>
              <a:ext cx="179388" cy="1"/>
            </a:xfrm>
            <a:prstGeom prst="line">
              <a:avLst/>
            </a:prstGeom>
            <a:noFill/>
            <a:ln w="9525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latin typeface="+mn-lt"/>
                  <a:ea typeface="+mn-ea"/>
                  <a:cs typeface="+mn-cs"/>
                  <a:sym typeface="Helvetica"/>
                </a:defRPr>
              </a:pPr>
              <a:endParaRPr/>
            </a:p>
          </p:txBody>
        </p:sp>
        <p:sp>
          <p:nvSpPr>
            <p:cNvPr id="199" name="Линия"/>
            <p:cNvSpPr/>
            <p:nvPr/>
          </p:nvSpPr>
          <p:spPr>
            <a:xfrm flipH="1">
              <a:off x="0" y="6957377"/>
              <a:ext cx="179388" cy="1"/>
            </a:xfrm>
            <a:prstGeom prst="line">
              <a:avLst/>
            </a:prstGeom>
            <a:noFill/>
            <a:ln w="9525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latin typeface="+mn-lt"/>
                  <a:ea typeface="+mn-ea"/>
                  <a:cs typeface="+mn-cs"/>
                  <a:sym typeface="Helvetica"/>
                </a:defRPr>
              </a:pPr>
              <a:endParaRPr/>
            </a:p>
          </p:txBody>
        </p:sp>
        <p:sp>
          <p:nvSpPr>
            <p:cNvPr id="200" name="Линия"/>
            <p:cNvSpPr/>
            <p:nvPr/>
          </p:nvSpPr>
          <p:spPr>
            <a:xfrm flipH="1">
              <a:off x="0" y="6452552"/>
              <a:ext cx="179388" cy="1"/>
            </a:xfrm>
            <a:prstGeom prst="line">
              <a:avLst/>
            </a:prstGeom>
            <a:noFill/>
            <a:ln w="9525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latin typeface="+mn-lt"/>
                  <a:ea typeface="+mn-ea"/>
                  <a:cs typeface="+mn-cs"/>
                  <a:sym typeface="Helvetica"/>
                </a:defRPr>
              </a:pPr>
              <a:endParaRPr/>
            </a:p>
          </p:txBody>
        </p:sp>
        <p:sp>
          <p:nvSpPr>
            <p:cNvPr id="201" name="Линия"/>
            <p:cNvSpPr/>
            <p:nvPr/>
          </p:nvSpPr>
          <p:spPr>
            <a:xfrm flipH="1">
              <a:off x="0" y="6308090"/>
              <a:ext cx="179388" cy="1"/>
            </a:xfrm>
            <a:prstGeom prst="line">
              <a:avLst/>
            </a:prstGeom>
            <a:noFill/>
            <a:ln w="9525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latin typeface="+mn-lt"/>
                  <a:ea typeface="+mn-ea"/>
                  <a:cs typeface="+mn-cs"/>
                  <a:sym typeface="Helvetica"/>
                </a:defRPr>
              </a:pPr>
              <a:endParaRPr/>
            </a:p>
          </p:txBody>
        </p:sp>
        <p:sp>
          <p:nvSpPr>
            <p:cNvPr id="202" name="Линия"/>
            <p:cNvSpPr/>
            <p:nvPr/>
          </p:nvSpPr>
          <p:spPr>
            <a:xfrm flipH="1">
              <a:off x="0" y="440690"/>
              <a:ext cx="179388" cy="1"/>
            </a:xfrm>
            <a:prstGeom prst="line">
              <a:avLst/>
            </a:prstGeom>
            <a:noFill/>
            <a:ln w="9525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latin typeface="+mn-lt"/>
                  <a:ea typeface="+mn-ea"/>
                  <a:cs typeface="+mn-cs"/>
                  <a:sym typeface="Helvetica"/>
                </a:defRPr>
              </a:pPr>
              <a:endParaRPr/>
            </a:p>
          </p:txBody>
        </p:sp>
        <p:sp>
          <p:nvSpPr>
            <p:cNvPr id="203" name="Линия"/>
            <p:cNvSpPr/>
            <p:nvPr/>
          </p:nvSpPr>
          <p:spPr>
            <a:xfrm>
              <a:off x="469265" y="0"/>
              <a:ext cx="1" cy="179388"/>
            </a:xfrm>
            <a:prstGeom prst="line">
              <a:avLst/>
            </a:prstGeom>
            <a:noFill/>
            <a:ln w="9525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latin typeface="+mn-lt"/>
                  <a:ea typeface="+mn-ea"/>
                  <a:cs typeface="+mn-cs"/>
                  <a:sym typeface="Helvetica"/>
                </a:defRPr>
              </a:pPr>
              <a:endParaRPr/>
            </a:p>
          </p:txBody>
        </p:sp>
        <p:sp>
          <p:nvSpPr>
            <p:cNvPr id="204" name="Линия"/>
            <p:cNvSpPr/>
            <p:nvPr/>
          </p:nvSpPr>
          <p:spPr>
            <a:xfrm>
              <a:off x="9108440" y="7110412"/>
              <a:ext cx="1" cy="179388"/>
            </a:xfrm>
            <a:prstGeom prst="line">
              <a:avLst/>
            </a:prstGeom>
            <a:noFill/>
            <a:ln w="9525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latin typeface="+mn-lt"/>
                  <a:ea typeface="+mn-ea"/>
                  <a:cs typeface="+mn-cs"/>
                  <a:sym typeface="Helvetica"/>
                </a:defRPr>
              </a:pPr>
              <a:endParaRPr/>
            </a:p>
          </p:txBody>
        </p:sp>
        <p:sp>
          <p:nvSpPr>
            <p:cNvPr id="205" name="Линия"/>
            <p:cNvSpPr/>
            <p:nvPr/>
          </p:nvSpPr>
          <p:spPr>
            <a:xfrm>
              <a:off x="9108440" y="0"/>
              <a:ext cx="1" cy="179388"/>
            </a:xfrm>
            <a:prstGeom prst="line">
              <a:avLst/>
            </a:prstGeom>
            <a:noFill/>
            <a:ln w="9525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latin typeface="+mn-lt"/>
                  <a:ea typeface="+mn-ea"/>
                  <a:cs typeface="+mn-cs"/>
                  <a:sym typeface="Helvetica"/>
                </a:defRPr>
              </a:pPr>
              <a:endParaRPr/>
            </a:p>
          </p:txBody>
        </p:sp>
        <p:sp>
          <p:nvSpPr>
            <p:cNvPr id="206" name="Линия"/>
            <p:cNvSpPr/>
            <p:nvPr/>
          </p:nvSpPr>
          <p:spPr>
            <a:xfrm flipH="1">
              <a:off x="9394825" y="1412239"/>
              <a:ext cx="179388" cy="1"/>
            </a:xfrm>
            <a:prstGeom prst="line">
              <a:avLst/>
            </a:prstGeom>
            <a:noFill/>
            <a:ln w="9525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latin typeface="+mn-lt"/>
                  <a:ea typeface="+mn-ea"/>
                  <a:cs typeface="+mn-cs"/>
                  <a:sym typeface="Helvetica"/>
                </a:defRPr>
              </a:pPr>
              <a:endParaRPr/>
            </a:p>
          </p:txBody>
        </p:sp>
        <p:sp>
          <p:nvSpPr>
            <p:cNvPr id="207" name="Линия"/>
            <p:cNvSpPr/>
            <p:nvPr/>
          </p:nvSpPr>
          <p:spPr>
            <a:xfrm flipH="1">
              <a:off x="9394825" y="1267777"/>
              <a:ext cx="179388" cy="1"/>
            </a:xfrm>
            <a:prstGeom prst="line">
              <a:avLst/>
            </a:prstGeom>
            <a:noFill/>
            <a:ln w="9525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latin typeface="+mn-lt"/>
                  <a:ea typeface="+mn-ea"/>
                  <a:cs typeface="+mn-cs"/>
                  <a:sym typeface="Helvetica"/>
                </a:defRPr>
              </a:pPr>
              <a:endParaRPr/>
            </a:p>
          </p:txBody>
        </p:sp>
        <p:sp>
          <p:nvSpPr>
            <p:cNvPr id="208" name="Линия"/>
            <p:cNvSpPr/>
            <p:nvPr/>
          </p:nvSpPr>
          <p:spPr>
            <a:xfrm flipH="1">
              <a:off x="9394825" y="6957377"/>
              <a:ext cx="179388" cy="1"/>
            </a:xfrm>
            <a:prstGeom prst="line">
              <a:avLst/>
            </a:prstGeom>
            <a:noFill/>
            <a:ln w="9525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latin typeface="+mn-lt"/>
                  <a:ea typeface="+mn-ea"/>
                  <a:cs typeface="+mn-cs"/>
                  <a:sym typeface="Helvetica"/>
                </a:defRPr>
              </a:pPr>
              <a:endParaRPr/>
            </a:p>
          </p:txBody>
        </p:sp>
        <p:sp>
          <p:nvSpPr>
            <p:cNvPr id="209" name="Линия"/>
            <p:cNvSpPr/>
            <p:nvPr/>
          </p:nvSpPr>
          <p:spPr>
            <a:xfrm flipH="1">
              <a:off x="9394825" y="6452552"/>
              <a:ext cx="179388" cy="1"/>
            </a:xfrm>
            <a:prstGeom prst="line">
              <a:avLst/>
            </a:prstGeom>
            <a:noFill/>
            <a:ln w="9525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latin typeface="+mn-lt"/>
                  <a:ea typeface="+mn-ea"/>
                  <a:cs typeface="+mn-cs"/>
                  <a:sym typeface="Helvetica"/>
                </a:defRPr>
              </a:pPr>
              <a:endParaRPr/>
            </a:p>
          </p:txBody>
        </p:sp>
        <p:sp>
          <p:nvSpPr>
            <p:cNvPr id="210" name="Линия"/>
            <p:cNvSpPr/>
            <p:nvPr/>
          </p:nvSpPr>
          <p:spPr>
            <a:xfrm flipH="1">
              <a:off x="9394825" y="6308090"/>
              <a:ext cx="179388" cy="1"/>
            </a:xfrm>
            <a:prstGeom prst="line">
              <a:avLst/>
            </a:prstGeom>
            <a:noFill/>
            <a:ln w="9525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latin typeface="+mn-lt"/>
                  <a:ea typeface="+mn-ea"/>
                  <a:cs typeface="+mn-cs"/>
                  <a:sym typeface="Helvetica"/>
                </a:defRPr>
              </a:pPr>
              <a:endParaRPr/>
            </a:p>
          </p:txBody>
        </p:sp>
        <p:sp>
          <p:nvSpPr>
            <p:cNvPr id="211" name="Линия"/>
            <p:cNvSpPr/>
            <p:nvPr/>
          </p:nvSpPr>
          <p:spPr>
            <a:xfrm flipH="1">
              <a:off x="9394825" y="440690"/>
              <a:ext cx="179388" cy="1"/>
            </a:xfrm>
            <a:prstGeom prst="line">
              <a:avLst/>
            </a:prstGeom>
            <a:noFill/>
            <a:ln w="9525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latin typeface="+mn-lt"/>
                  <a:ea typeface="+mn-ea"/>
                  <a:cs typeface="+mn-cs"/>
                  <a:sym typeface="Helvetica"/>
                </a:defRPr>
              </a:pPr>
              <a:endParaRPr/>
            </a:p>
          </p:txBody>
        </p:sp>
      </p:grpSp>
      <p:grpSp>
        <p:nvGrpSpPr>
          <p:cNvPr id="242" name="Группа"/>
          <p:cNvGrpSpPr/>
          <p:nvPr/>
        </p:nvGrpSpPr>
        <p:grpSpPr>
          <a:xfrm>
            <a:off x="821580" y="6894512"/>
            <a:ext cx="4901358" cy="234862"/>
            <a:chOff x="0" y="0"/>
            <a:chExt cx="4901356" cy="234860"/>
          </a:xfrm>
        </p:grpSpPr>
        <p:grpSp>
          <p:nvGrpSpPr>
            <p:cNvPr id="215" name="Группа"/>
            <p:cNvGrpSpPr/>
            <p:nvPr/>
          </p:nvGrpSpPr>
          <p:grpSpPr>
            <a:xfrm>
              <a:off x="653206" y="0"/>
              <a:ext cx="287339" cy="234861"/>
              <a:chOff x="0" y="0"/>
              <a:chExt cx="287337" cy="234860"/>
            </a:xfrm>
          </p:grpSpPr>
          <p:sp>
            <p:nvSpPr>
              <p:cNvPr id="213" name="Прямоугольник с закругленными углами"/>
              <p:cNvSpPr/>
              <p:nvPr/>
            </p:nvSpPr>
            <p:spPr>
              <a:xfrm>
                <a:off x="0" y="0"/>
                <a:ext cx="287338" cy="179388"/>
              </a:xfrm>
              <a:prstGeom prst="roundRect">
                <a:avLst>
                  <a:gd name="adj" fmla="val 14159"/>
                </a:avLst>
              </a:prstGeom>
              <a:solidFill>
                <a:schemeClr val="accent1"/>
              </a:solidFill>
              <a:ln w="9525" cap="flat">
                <a:solidFill>
                  <a:schemeClr val="accent3">
                    <a:lumOff val="44000"/>
                  </a:schemeClr>
                </a:solidFill>
                <a:prstDash val="solid"/>
                <a:round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pPr defTabSz="762000">
                  <a:spcBef>
                    <a:spcPts val="400"/>
                  </a:spcBef>
                  <a:defRPr sz="600" b="1">
                    <a:solidFill>
                      <a:schemeClr val="accent3">
                        <a:lumOff val="44000"/>
                      </a:schemeClr>
                    </a:solidFill>
                  </a:defRPr>
                </a:pPr>
                <a:endParaRPr/>
              </a:p>
            </p:txBody>
          </p:sp>
          <p:sp>
            <p:nvSpPr>
              <p:cNvPr id="214" name="R 255 G 211 B 8"/>
              <p:cNvSpPr txBox="1"/>
              <p:nvPr/>
            </p:nvSpPr>
            <p:spPr>
              <a:xfrm>
                <a:off x="8753" y="8753"/>
                <a:ext cx="269832" cy="22610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t">
                <a:spAutoFit/>
              </a:bodyPr>
              <a:lstStyle>
                <a:lvl1pPr defTabSz="762000">
                  <a:spcBef>
                    <a:spcPts val="100"/>
                  </a:spcBef>
                  <a:defRPr sz="600" b="1">
                    <a:solidFill>
                      <a:schemeClr val="accent3">
                        <a:lumOff val="44000"/>
                      </a:schemeClr>
                    </a:solidFill>
                  </a:defRPr>
                </a:lvl1pPr>
              </a:lstStyle>
              <a:p>
                <a:pPr>
                  <a:defRPr sz="2400" b="0">
                    <a:solidFill>
                      <a:srgbClr val="000000"/>
                    </a:solidFill>
                  </a:defRPr>
                </a:pPr>
                <a:r>
                  <a:rPr sz="600" b="1">
                    <a:solidFill>
                      <a:schemeClr val="accent3">
                        <a:lumOff val="44000"/>
                      </a:schemeClr>
                    </a:solidFill>
                  </a:rPr>
                  <a:t>R 255 G 211 B 8</a:t>
                </a:r>
              </a:p>
            </p:txBody>
          </p:sp>
        </p:grpSp>
        <p:grpSp>
          <p:nvGrpSpPr>
            <p:cNvPr id="218" name="Группа"/>
            <p:cNvGrpSpPr/>
            <p:nvPr/>
          </p:nvGrpSpPr>
          <p:grpSpPr>
            <a:xfrm>
              <a:off x="1013569" y="0"/>
              <a:ext cx="287338" cy="234861"/>
              <a:chOff x="0" y="0"/>
              <a:chExt cx="287337" cy="234860"/>
            </a:xfrm>
          </p:grpSpPr>
          <p:sp>
            <p:nvSpPr>
              <p:cNvPr id="216" name="Прямоугольник с закругленными углами"/>
              <p:cNvSpPr/>
              <p:nvPr/>
            </p:nvSpPr>
            <p:spPr>
              <a:xfrm>
                <a:off x="0" y="0"/>
                <a:ext cx="287338" cy="179388"/>
              </a:xfrm>
              <a:prstGeom prst="roundRect">
                <a:avLst>
                  <a:gd name="adj" fmla="val 14159"/>
                </a:avLst>
              </a:prstGeom>
              <a:solidFill>
                <a:schemeClr val="accent2"/>
              </a:solidFill>
              <a:ln w="9525" cap="flat">
                <a:solidFill>
                  <a:schemeClr val="accent3">
                    <a:lumOff val="44000"/>
                  </a:schemeClr>
                </a:solidFill>
                <a:prstDash val="solid"/>
                <a:round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pPr defTabSz="762000">
                  <a:spcBef>
                    <a:spcPts val="400"/>
                  </a:spcBef>
                  <a:defRPr sz="600" b="1">
                    <a:solidFill>
                      <a:schemeClr val="accent3">
                        <a:lumOff val="44000"/>
                      </a:schemeClr>
                    </a:solidFill>
                  </a:defRPr>
                </a:pPr>
                <a:endParaRPr/>
              </a:p>
            </p:txBody>
          </p:sp>
          <p:sp>
            <p:nvSpPr>
              <p:cNvPr id="217" name="R 255 G 175 B 0"/>
              <p:cNvSpPr txBox="1"/>
              <p:nvPr/>
            </p:nvSpPr>
            <p:spPr>
              <a:xfrm>
                <a:off x="8753" y="8753"/>
                <a:ext cx="269832" cy="22610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t">
                <a:spAutoFit/>
              </a:bodyPr>
              <a:lstStyle>
                <a:lvl1pPr defTabSz="762000">
                  <a:spcBef>
                    <a:spcPts val="100"/>
                  </a:spcBef>
                  <a:defRPr sz="600" b="1">
                    <a:solidFill>
                      <a:schemeClr val="accent3">
                        <a:lumOff val="44000"/>
                      </a:schemeClr>
                    </a:solidFill>
                  </a:defRPr>
                </a:lvl1pPr>
              </a:lstStyle>
              <a:p>
                <a:pPr>
                  <a:defRPr sz="2400" b="0">
                    <a:solidFill>
                      <a:srgbClr val="000000"/>
                    </a:solidFill>
                  </a:defRPr>
                </a:pPr>
                <a:r>
                  <a:rPr sz="600" b="1">
                    <a:solidFill>
                      <a:schemeClr val="accent3">
                        <a:lumOff val="44000"/>
                      </a:schemeClr>
                    </a:solidFill>
                  </a:rPr>
                  <a:t>R 255 G 175 B 0</a:t>
                </a:r>
              </a:p>
            </p:txBody>
          </p:sp>
        </p:grpSp>
        <p:grpSp>
          <p:nvGrpSpPr>
            <p:cNvPr id="221" name="Группа"/>
            <p:cNvGrpSpPr/>
            <p:nvPr/>
          </p:nvGrpSpPr>
          <p:grpSpPr>
            <a:xfrm>
              <a:off x="1373931" y="0"/>
              <a:ext cx="287339" cy="234861"/>
              <a:chOff x="0" y="0"/>
              <a:chExt cx="287337" cy="234860"/>
            </a:xfrm>
          </p:grpSpPr>
          <p:sp>
            <p:nvSpPr>
              <p:cNvPr id="219" name="Прямоугольник с закругленными углами"/>
              <p:cNvSpPr/>
              <p:nvPr/>
            </p:nvSpPr>
            <p:spPr>
              <a:xfrm>
                <a:off x="0" y="0"/>
                <a:ext cx="287338" cy="179388"/>
              </a:xfrm>
              <a:prstGeom prst="roundRect">
                <a:avLst>
                  <a:gd name="adj" fmla="val 14159"/>
                </a:avLst>
              </a:prstGeom>
              <a:solidFill>
                <a:srgbClr val="7F22A2"/>
              </a:solidFill>
              <a:ln w="9525" cap="flat">
                <a:solidFill>
                  <a:schemeClr val="accent3">
                    <a:lumOff val="44000"/>
                  </a:schemeClr>
                </a:solidFill>
                <a:prstDash val="solid"/>
                <a:round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pPr defTabSz="762000">
                  <a:spcBef>
                    <a:spcPts val="400"/>
                  </a:spcBef>
                  <a:defRPr sz="600" b="1">
                    <a:solidFill>
                      <a:schemeClr val="accent3">
                        <a:lumOff val="44000"/>
                      </a:schemeClr>
                    </a:solidFill>
                  </a:defRPr>
                </a:pPr>
                <a:endParaRPr/>
              </a:p>
            </p:txBody>
          </p:sp>
          <p:sp>
            <p:nvSpPr>
              <p:cNvPr id="220" name="R 127 G 16  B 162"/>
              <p:cNvSpPr txBox="1"/>
              <p:nvPr/>
            </p:nvSpPr>
            <p:spPr>
              <a:xfrm>
                <a:off x="8753" y="8753"/>
                <a:ext cx="269832" cy="22610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t">
                <a:spAutoFit/>
              </a:bodyPr>
              <a:lstStyle/>
              <a:p>
                <a:pPr defTabSz="762000">
                  <a:spcBef>
                    <a:spcPts val="100"/>
                  </a:spcBef>
                </a:pPr>
                <a:r>
                  <a:rPr sz="600" b="1">
                    <a:solidFill>
                      <a:schemeClr val="accent3">
                        <a:lumOff val="44000"/>
                      </a:schemeClr>
                    </a:solidFill>
                  </a:rPr>
                  <a:t>R 127 G 16 </a:t>
                </a:r>
                <a:br>
                  <a:rPr sz="600" b="1">
                    <a:solidFill>
                      <a:schemeClr val="accent3">
                        <a:lumOff val="44000"/>
                      </a:schemeClr>
                    </a:solidFill>
                  </a:rPr>
                </a:br>
                <a:r>
                  <a:rPr sz="600" b="1">
                    <a:solidFill>
                      <a:schemeClr val="accent3">
                        <a:lumOff val="44000"/>
                      </a:schemeClr>
                    </a:solidFill>
                  </a:rPr>
                  <a:t>B 162</a:t>
                </a:r>
              </a:p>
            </p:txBody>
          </p:sp>
        </p:grpSp>
        <p:grpSp>
          <p:nvGrpSpPr>
            <p:cNvPr id="224" name="Группа"/>
            <p:cNvGrpSpPr/>
            <p:nvPr/>
          </p:nvGrpSpPr>
          <p:grpSpPr>
            <a:xfrm>
              <a:off x="3893294" y="0"/>
              <a:ext cx="287338" cy="234861"/>
              <a:chOff x="0" y="0"/>
              <a:chExt cx="287337" cy="234860"/>
            </a:xfrm>
          </p:grpSpPr>
          <p:sp>
            <p:nvSpPr>
              <p:cNvPr id="222" name="Прямоугольник с закругленными углами"/>
              <p:cNvSpPr/>
              <p:nvPr/>
            </p:nvSpPr>
            <p:spPr>
              <a:xfrm>
                <a:off x="0" y="0"/>
                <a:ext cx="287338" cy="179388"/>
              </a:xfrm>
              <a:prstGeom prst="roundRect">
                <a:avLst>
                  <a:gd name="adj" fmla="val 14159"/>
                </a:avLst>
              </a:prstGeom>
              <a:solidFill>
                <a:srgbClr val="A2A6AD"/>
              </a:solidFill>
              <a:ln w="9525" cap="flat">
                <a:solidFill>
                  <a:schemeClr val="accent3">
                    <a:lumOff val="44000"/>
                  </a:schemeClr>
                </a:solidFill>
                <a:prstDash val="solid"/>
                <a:round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pPr defTabSz="762000">
                  <a:spcBef>
                    <a:spcPts val="400"/>
                  </a:spcBef>
                  <a:defRPr sz="600" b="1">
                    <a:solidFill>
                      <a:schemeClr val="accent3">
                        <a:lumOff val="44000"/>
                      </a:schemeClr>
                    </a:solidFill>
                  </a:defRPr>
                </a:pPr>
                <a:endParaRPr/>
              </a:p>
            </p:txBody>
          </p:sp>
          <p:sp>
            <p:nvSpPr>
              <p:cNvPr id="223" name="R 163 G 166 B 173"/>
              <p:cNvSpPr txBox="1"/>
              <p:nvPr/>
            </p:nvSpPr>
            <p:spPr>
              <a:xfrm>
                <a:off x="8753" y="8753"/>
                <a:ext cx="269832" cy="22610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t">
                <a:spAutoFit/>
              </a:bodyPr>
              <a:lstStyle>
                <a:lvl1pPr defTabSz="762000">
                  <a:spcBef>
                    <a:spcPts val="100"/>
                  </a:spcBef>
                  <a:defRPr sz="600" b="1">
                    <a:solidFill>
                      <a:schemeClr val="accent3">
                        <a:lumOff val="44000"/>
                      </a:schemeClr>
                    </a:solidFill>
                  </a:defRPr>
                </a:lvl1pPr>
              </a:lstStyle>
              <a:p>
                <a:pPr>
                  <a:defRPr sz="2400" b="0">
                    <a:solidFill>
                      <a:srgbClr val="000000"/>
                    </a:solidFill>
                  </a:defRPr>
                </a:pPr>
                <a:r>
                  <a:rPr sz="600" b="1">
                    <a:solidFill>
                      <a:schemeClr val="accent3">
                        <a:lumOff val="44000"/>
                      </a:schemeClr>
                    </a:solidFill>
                  </a:rPr>
                  <a:t>R 163 G 166 B 173</a:t>
                </a:r>
              </a:p>
            </p:txBody>
          </p:sp>
        </p:grpSp>
        <p:grpSp>
          <p:nvGrpSpPr>
            <p:cNvPr id="227" name="Группа"/>
            <p:cNvGrpSpPr/>
            <p:nvPr/>
          </p:nvGrpSpPr>
          <p:grpSpPr>
            <a:xfrm>
              <a:off x="3532931" y="0"/>
              <a:ext cx="287339" cy="234861"/>
              <a:chOff x="0" y="0"/>
              <a:chExt cx="287337" cy="234860"/>
            </a:xfrm>
          </p:grpSpPr>
          <p:sp>
            <p:nvSpPr>
              <p:cNvPr id="225" name="Прямоугольник с закругленными углами"/>
              <p:cNvSpPr/>
              <p:nvPr/>
            </p:nvSpPr>
            <p:spPr>
              <a:xfrm>
                <a:off x="0" y="0"/>
                <a:ext cx="287338" cy="179388"/>
              </a:xfrm>
              <a:prstGeom prst="roundRect">
                <a:avLst>
                  <a:gd name="adj" fmla="val 14159"/>
                </a:avLst>
              </a:prstGeom>
              <a:solidFill>
                <a:srgbClr val="89929B"/>
              </a:solidFill>
              <a:ln w="9525" cap="flat">
                <a:solidFill>
                  <a:schemeClr val="accent3">
                    <a:lumOff val="44000"/>
                  </a:schemeClr>
                </a:solidFill>
                <a:prstDash val="solid"/>
                <a:round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pPr defTabSz="762000">
                  <a:spcBef>
                    <a:spcPts val="400"/>
                  </a:spcBef>
                  <a:defRPr sz="600" b="1">
                    <a:solidFill>
                      <a:schemeClr val="accent3">
                        <a:lumOff val="44000"/>
                      </a:schemeClr>
                    </a:solidFill>
                  </a:defRPr>
                </a:pPr>
                <a:endParaRPr/>
              </a:p>
            </p:txBody>
          </p:sp>
          <p:sp>
            <p:nvSpPr>
              <p:cNvPr id="226" name="R 137 G 146 B 155"/>
              <p:cNvSpPr txBox="1"/>
              <p:nvPr/>
            </p:nvSpPr>
            <p:spPr>
              <a:xfrm>
                <a:off x="8753" y="8753"/>
                <a:ext cx="269832" cy="22610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t">
                <a:spAutoFit/>
              </a:bodyPr>
              <a:lstStyle>
                <a:lvl1pPr defTabSz="762000">
                  <a:spcBef>
                    <a:spcPts val="100"/>
                  </a:spcBef>
                  <a:defRPr sz="600" b="1">
                    <a:solidFill>
                      <a:schemeClr val="accent3">
                        <a:lumOff val="44000"/>
                      </a:schemeClr>
                    </a:solidFill>
                  </a:defRPr>
                </a:lvl1pPr>
              </a:lstStyle>
              <a:p>
                <a:pPr>
                  <a:defRPr sz="2400" b="0">
                    <a:solidFill>
                      <a:srgbClr val="000000"/>
                    </a:solidFill>
                  </a:defRPr>
                </a:pPr>
                <a:r>
                  <a:rPr sz="600" b="1">
                    <a:solidFill>
                      <a:schemeClr val="accent3">
                        <a:lumOff val="44000"/>
                      </a:schemeClr>
                    </a:solidFill>
                  </a:rPr>
                  <a:t>R 137 G 146 B 155</a:t>
                </a:r>
              </a:p>
            </p:txBody>
          </p:sp>
        </p:grpSp>
        <p:grpSp>
          <p:nvGrpSpPr>
            <p:cNvPr id="230" name="Группа"/>
            <p:cNvGrpSpPr/>
            <p:nvPr/>
          </p:nvGrpSpPr>
          <p:grpSpPr>
            <a:xfrm>
              <a:off x="4253656" y="0"/>
              <a:ext cx="287339" cy="234861"/>
              <a:chOff x="0" y="0"/>
              <a:chExt cx="287337" cy="234860"/>
            </a:xfrm>
          </p:grpSpPr>
          <p:sp>
            <p:nvSpPr>
              <p:cNvPr id="228" name="Прямоугольник с закругленными углами"/>
              <p:cNvSpPr/>
              <p:nvPr/>
            </p:nvSpPr>
            <p:spPr>
              <a:xfrm>
                <a:off x="0" y="0"/>
                <a:ext cx="287338" cy="179388"/>
              </a:xfrm>
              <a:prstGeom prst="roundRect">
                <a:avLst>
                  <a:gd name="adj" fmla="val 14159"/>
                </a:avLst>
              </a:prstGeom>
              <a:solidFill>
                <a:srgbClr val="AF1833"/>
              </a:solidFill>
              <a:ln w="9525" cap="flat">
                <a:solidFill>
                  <a:schemeClr val="accent3">
                    <a:lumOff val="44000"/>
                  </a:schemeClr>
                </a:solidFill>
                <a:prstDash val="solid"/>
                <a:round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pPr defTabSz="762000">
                  <a:spcBef>
                    <a:spcPts val="400"/>
                  </a:spcBef>
                  <a:defRPr sz="600" b="1">
                    <a:solidFill>
                      <a:schemeClr val="accent3">
                        <a:lumOff val="44000"/>
                      </a:schemeClr>
                    </a:solidFill>
                  </a:defRPr>
                </a:pPr>
                <a:endParaRPr/>
              </a:p>
            </p:txBody>
          </p:sp>
          <p:sp>
            <p:nvSpPr>
              <p:cNvPr id="229" name="R 175 G 0  B 51"/>
              <p:cNvSpPr txBox="1"/>
              <p:nvPr/>
            </p:nvSpPr>
            <p:spPr>
              <a:xfrm>
                <a:off x="8753" y="8753"/>
                <a:ext cx="269832" cy="22610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t">
                <a:spAutoFit/>
              </a:bodyPr>
              <a:lstStyle/>
              <a:p>
                <a:pPr defTabSz="762000">
                  <a:spcBef>
                    <a:spcPts val="100"/>
                  </a:spcBef>
                </a:pPr>
                <a:r>
                  <a:rPr sz="600" b="1">
                    <a:solidFill>
                      <a:schemeClr val="accent3">
                        <a:lumOff val="44000"/>
                      </a:schemeClr>
                    </a:solidFill>
                  </a:rPr>
                  <a:t>R 175 G 0 </a:t>
                </a:r>
                <a:br>
                  <a:rPr sz="600" b="1">
                    <a:solidFill>
                      <a:schemeClr val="accent3">
                        <a:lumOff val="44000"/>
                      </a:schemeClr>
                    </a:solidFill>
                  </a:rPr>
                </a:br>
                <a:r>
                  <a:rPr sz="600" b="1">
                    <a:solidFill>
                      <a:schemeClr val="accent3">
                        <a:lumOff val="44000"/>
                      </a:schemeClr>
                    </a:solidFill>
                  </a:rPr>
                  <a:t>B 51</a:t>
                </a:r>
              </a:p>
            </p:txBody>
          </p:sp>
        </p:grpSp>
        <p:grpSp>
          <p:nvGrpSpPr>
            <p:cNvPr id="233" name="Группа"/>
            <p:cNvGrpSpPr/>
            <p:nvPr/>
          </p:nvGrpSpPr>
          <p:grpSpPr>
            <a:xfrm>
              <a:off x="4614019" y="0"/>
              <a:ext cx="287338" cy="234861"/>
              <a:chOff x="0" y="0"/>
              <a:chExt cx="287337" cy="234860"/>
            </a:xfrm>
          </p:grpSpPr>
          <p:sp>
            <p:nvSpPr>
              <p:cNvPr id="231" name="Прямоугольник с закругленными углами"/>
              <p:cNvSpPr/>
              <p:nvPr/>
            </p:nvSpPr>
            <p:spPr>
              <a:xfrm>
                <a:off x="0" y="0"/>
                <a:ext cx="287338" cy="179388"/>
              </a:xfrm>
              <a:prstGeom prst="roundRect">
                <a:avLst>
                  <a:gd name="adj" fmla="val 14159"/>
                </a:avLst>
              </a:prstGeom>
              <a:solidFill>
                <a:srgbClr val="34C333"/>
              </a:solidFill>
              <a:ln w="9525" cap="flat">
                <a:solidFill>
                  <a:schemeClr val="accent3">
                    <a:lumOff val="44000"/>
                  </a:schemeClr>
                </a:solidFill>
                <a:prstDash val="solid"/>
                <a:round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pPr defTabSz="762000">
                  <a:spcBef>
                    <a:spcPts val="400"/>
                  </a:spcBef>
                  <a:defRPr sz="600" b="1">
                    <a:solidFill>
                      <a:schemeClr val="accent3">
                        <a:lumOff val="44000"/>
                      </a:schemeClr>
                    </a:solidFill>
                  </a:defRPr>
                </a:pPr>
                <a:endParaRPr/>
              </a:p>
            </p:txBody>
          </p:sp>
          <p:sp>
            <p:nvSpPr>
              <p:cNvPr id="232" name="R 52  G 195 B 51"/>
              <p:cNvSpPr txBox="1"/>
              <p:nvPr/>
            </p:nvSpPr>
            <p:spPr>
              <a:xfrm>
                <a:off x="8753" y="8753"/>
                <a:ext cx="269832" cy="22610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t">
                <a:spAutoFit/>
              </a:bodyPr>
              <a:lstStyle/>
              <a:p>
                <a:pPr defTabSz="762000">
                  <a:spcBef>
                    <a:spcPts val="100"/>
                  </a:spcBef>
                </a:pPr>
                <a:r>
                  <a:rPr sz="600" b="1">
                    <a:solidFill>
                      <a:schemeClr val="accent3">
                        <a:lumOff val="44000"/>
                      </a:schemeClr>
                    </a:solidFill>
                  </a:rPr>
                  <a:t>R 52 </a:t>
                </a:r>
                <a:br>
                  <a:rPr sz="600" b="1">
                    <a:solidFill>
                      <a:schemeClr val="accent3">
                        <a:lumOff val="44000"/>
                      </a:schemeClr>
                    </a:solidFill>
                  </a:rPr>
                </a:br>
                <a:r>
                  <a:rPr sz="600" b="1">
                    <a:solidFill>
                      <a:schemeClr val="accent3">
                        <a:lumOff val="44000"/>
                      </a:schemeClr>
                    </a:solidFill>
                  </a:rPr>
                  <a:t>G 195 B 51</a:t>
                </a:r>
              </a:p>
            </p:txBody>
          </p:sp>
        </p:grpSp>
        <p:grpSp>
          <p:nvGrpSpPr>
            <p:cNvPr id="236" name="Группа"/>
            <p:cNvGrpSpPr/>
            <p:nvPr/>
          </p:nvGrpSpPr>
          <p:grpSpPr>
            <a:xfrm>
              <a:off x="3172569" y="0"/>
              <a:ext cx="287338" cy="234861"/>
              <a:chOff x="0" y="0"/>
              <a:chExt cx="287337" cy="234860"/>
            </a:xfrm>
          </p:grpSpPr>
          <p:sp>
            <p:nvSpPr>
              <p:cNvPr id="234" name="Прямоугольник с закругленными углами"/>
              <p:cNvSpPr/>
              <p:nvPr/>
            </p:nvSpPr>
            <p:spPr>
              <a:xfrm>
                <a:off x="0" y="0"/>
                <a:ext cx="287338" cy="179388"/>
              </a:xfrm>
              <a:prstGeom prst="roundRect">
                <a:avLst>
                  <a:gd name="adj" fmla="val 14159"/>
                </a:avLst>
              </a:prstGeom>
              <a:solidFill>
                <a:srgbClr val="000000"/>
              </a:solidFill>
              <a:ln w="9525" cap="flat">
                <a:solidFill>
                  <a:schemeClr val="accent3">
                    <a:lumOff val="44000"/>
                  </a:schemeClr>
                </a:solidFill>
                <a:prstDash val="solid"/>
                <a:round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pPr defTabSz="762000">
                  <a:spcBef>
                    <a:spcPts val="400"/>
                  </a:spcBef>
                  <a:defRPr sz="600" b="1">
                    <a:solidFill>
                      <a:schemeClr val="accent3">
                        <a:lumOff val="44000"/>
                      </a:schemeClr>
                    </a:solidFill>
                  </a:defRPr>
                </a:pPr>
                <a:endParaRPr/>
              </a:p>
            </p:txBody>
          </p:sp>
          <p:sp>
            <p:nvSpPr>
              <p:cNvPr id="235" name="R 0  G 0  B 0"/>
              <p:cNvSpPr txBox="1"/>
              <p:nvPr/>
            </p:nvSpPr>
            <p:spPr>
              <a:xfrm>
                <a:off x="8753" y="8753"/>
                <a:ext cx="269832" cy="22610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t">
                <a:spAutoFit/>
              </a:bodyPr>
              <a:lstStyle/>
              <a:p>
                <a:pPr defTabSz="762000">
                  <a:spcBef>
                    <a:spcPts val="100"/>
                  </a:spcBef>
                </a:pPr>
                <a:r>
                  <a:rPr sz="600" b="1">
                    <a:solidFill>
                      <a:schemeClr val="accent3">
                        <a:lumOff val="44000"/>
                      </a:schemeClr>
                    </a:solidFill>
                  </a:rPr>
                  <a:t>R 0 </a:t>
                </a:r>
                <a:br>
                  <a:rPr sz="600" b="1">
                    <a:solidFill>
                      <a:schemeClr val="accent3">
                        <a:lumOff val="44000"/>
                      </a:schemeClr>
                    </a:solidFill>
                  </a:rPr>
                </a:br>
                <a:r>
                  <a:rPr sz="600" b="1">
                    <a:solidFill>
                      <a:schemeClr val="accent3">
                        <a:lumOff val="44000"/>
                      </a:schemeClr>
                    </a:solidFill>
                  </a:rPr>
                  <a:t>G 0 </a:t>
                </a:r>
                <a:br>
                  <a:rPr sz="600" b="1">
                    <a:solidFill>
                      <a:schemeClr val="accent3">
                        <a:lumOff val="44000"/>
                      </a:schemeClr>
                    </a:solidFill>
                  </a:rPr>
                </a:br>
                <a:r>
                  <a:rPr sz="600" b="1">
                    <a:solidFill>
                      <a:schemeClr val="accent3">
                        <a:lumOff val="44000"/>
                      </a:schemeClr>
                    </a:solidFill>
                  </a:rPr>
                  <a:t>B 0</a:t>
                </a:r>
              </a:p>
            </p:txBody>
          </p:sp>
        </p:grpSp>
        <p:grpSp>
          <p:nvGrpSpPr>
            <p:cNvPr id="239" name="Группа"/>
            <p:cNvGrpSpPr/>
            <p:nvPr/>
          </p:nvGrpSpPr>
          <p:grpSpPr>
            <a:xfrm>
              <a:off x="2813794" y="0"/>
              <a:ext cx="287338" cy="234861"/>
              <a:chOff x="0" y="0"/>
              <a:chExt cx="287337" cy="234860"/>
            </a:xfrm>
          </p:grpSpPr>
          <p:sp>
            <p:nvSpPr>
              <p:cNvPr id="237" name="Прямоугольник с закругленными углами"/>
              <p:cNvSpPr/>
              <p:nvPr/>
            </p:nvSpPr>
            <p:spPr>
              <a:xfrm>
                <a:off x="0" y="0"/>
                <a:ext cx="287338" cy="179388"/>
              </a:xfrm>
              <a:prstGeom prst="roundRect">
                <a:avLst>
                  <a:gd name="adj" fmla="val 14159"/>
                </a:avLst>
              </a:prstGeom>
              <a:solidFill>
                <a:schemeClr val="accent3">
                  <a:lumOff val="44000"/>
                </a:schemeClr>
              </a:solidFill>
              <a:ln w="9525" cap="flat">
                <a:solidFill>
                  <a:schemeClr val="accent3">
                    <a:lumOff val="44000"/>
                  </a:schemeClr>
                </a:solidFill>
                <a:prstDash val="solid"/>
                <a:round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pPr defTabSz="762000">
                  <a:spcBef>
                    <a:spcPts val="400"/>
                  </a:spcBef>
                  <a:defRPr sz="600" b="1">
                    <a:solidFill>
                      <a:schemeClr val="accent3">
                        <a:lumOff val="44000"/>
                      </a:schemeClr>
                    </a:solidFill>
                  </a:defRPr>
                </a:pPr>
                <a:endParaRPr/>
              </a:p>
            </p:txBody>
          </p:sp>
          <p:sp>
            <p:nvSpPr>
              <p:cNvPr id="238" name="R 255 G 255 B 255"/>
              <p:cNvSpPr txBox="1"/>
              <p:nvPr/>
            </p:nvSpPr>
            <p:spPr>
              <a:xfrm>
                <a:off x="8753" y="8753"/>
                <a:ext cx="269832" cy="22610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t">
                <a:spAutoFit/>
              </a:bodyPr>
              <a:lstStyle>
                <a:lvl1pPr defTabSz="762000">
                  <a:spcBef>
                    <a:spcPts val="100"/>
                  </a:spcBef>
                  <a:defRPr sz="600" b="1">
                    <a:solidFill>
                      <a:schemeClr val="accent3">
                        <a:lumOff val="44000"/>
                      </a:schemeClr>
                    </a:solidFill>
                  </a:defRPr>
                </a:lvl1pPr>
              </a:lstStyle>
              <a:p>
                <a:pPr>
                  <a:defRPr sz="2400" b="0">
                    <a:solidFill>
                      <a:srgbClr val="000000"/>
                    </a:solidFill>
                  </a:defRPr>
                </a:pPr>
                <a:r>
                  <a:rPr sz="600" b="1">
                    <a:solidFill>
                      <a:schemeClr val="accent3">
                        <a:lumOff val="44000"/>
                      </a:schemeClr>
                    </a:solidFill>
                  </a:rPr>
                  <a:t>R 255 G 255 B 255</a:t>
                </a:r>
              </a:p>
            </p:txBody>
          </p:sp>
        </p:grpSp>
        <p:sp>
          <p:nvSpPr>
            <p:cNvPr id="240" name="Primary colours:"/>
            <p:cNvSpPr txBox="1"/>
            <p:nvPr/>
          </p:nvSpPr>
          <p:spPr>
            <a:xfrm>
              <a:off x="0" y="26193"/>
              <a:ext cx="618282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r" defTabSz="762000">
                <a:spcBef>
                  <a:spcPts val="100"/>
                </a:spcBef>
                <a:defRPr sz="600" b="1">
                  <a:solidFill>
                    <a:schemeClr val="accent3">
                      <a:lumOff val="44000"/>
                    </a:schemeClr>
                  </a:solidFill>
                </a:defRPr>
              </a:lvl1pPr>
            </a:lstStyle>
            <a:p>
              <a:pPr>
                <a:defRPr sz="2400" b="0">
                  <a:solidFill>
                    <a:srgbClr val="000000"/>
                  </a:solidFill>
                </a:defRPr>
              </a:pPr>
              <a:r>
                <a:rPr sz="600" b="1">
                  <a:solidFill>
                    <a:schemeClr val="accent3">
                      <a:lumOff val="44000"/>
                    </a:schemeClr>
                  </a:solidFill>
                </a:rPr>
                <a:t>Primary colours:</a:t>
              </a:r>
            </a:p>
          </p:txBody>
        </p:sp>
        <p:sp>
          <p:nvSpPr>
            <p:cNvPr id="241" name="Supporting colours:"/>
            <p:cNvSpPr txBox="1"/>
            <p:nvPr/>
          </p:nvSpPr>
          <p:spPr>
            <a:xfrm>
              <a:off x="2025401" y="26193"/>
              <a:ext cx="740769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r" defTabSz="762000">
                <a:spcBef>
                  <a:spcPts val="100"/>
                </a:spcBef>
                <a:defRPr sz="600" b="1">
                  <a:solidFill>
                    <a:schemeClr val="accent3">
                      <a:lumOff val="44000"/>
                    </a:schemeClr>
                  </a:solidFill>
                </a:defRPr>
              </a:lvl1pPr>
            </a:lstStyle>
            <a:p>
              <a:pPr>
                <a:defRPr sz="2400" b="0">
                  <a:solidFill>
                    <a:srgbClr val="000000"/>
                  </a:solidFill>
                </a:defRPr>
              </a:pPr>
              <a:r>
                <a:rPr sz="600" b="1">
                  <a:solidFill>
                    <a:schemeClr val="accent3">
                      <a:lumOff val="44000"/>
                    </a:schemeClr>
                  </a:solidFill>
                </a:rPr>
                <a:t>Supporting colours:</a:t>
              </a:r>
            </a:p>
          </p:txBody>
        </p:sp>
      </p:grpSp>
      <p:sp>
        <p:nvSpPr>
          <p:cNvPr id="243" name="Текст заголовка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Текст заголовка</a:t>
            </a:r>
          </a:p>
        </p:txBody>
      </p:sp>
      <p:sp>
        <p:nvSpPr>
          <p:cNvPr id="244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efault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8" name="Группа"/>
          <p:cNvGrpSpPr/>
          <p:nvPr/>
        </p:nvGrpSpPr>
        <p:grpSpPr>
          <a:xfrm>
            <a:off x="-215266" y="-215900"/>
            <a:ext cx="9574214" cy="7289800"/>
            <a:chOff x="0" y="0"/>
            <a:chExt cx="9574212" cy="7289800"/>
          </a:xfrm>
        </p:grpSpPr>
        <p:sp>
          <p:nvSpPr>
            <p:cNvPr id="251" name="Линия"/>
            <p:cNvSpPr/>
            <p:nvPr/>
          </p:nvSpPr>
          <p:spPr>
            <a:xfrm>
              <a:off x="466090" y="7110412"/>
              <a:ext cx="1" cy="179388"/>
            </a:xfrm>
            <a:prstGeom prst="line">
              <a:avLst/>
            </a:prstGeom>
            <a:noFill/>
            <a:ln w="9525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latin typeface="+mn-lt"/>
                  <a:ea typeface="+mn-ea"/>
                  <a:cs typeface="+mn-cs"/>
                  <a:sym typeface="Helvetica"/>
                </a:defRPr>
              </a:pPr>
              <a:endParaRPr/>
            </a:p>
          </p:txBody>
        </p:sp>
        <p:sp>
          <p:nvSpPr>
            <p:cNvPr id="252" name="Линия"/>
            <p:cNvSpPr/>
            <p:nvPr/>
          </p:nvSpPr>
          <p:spPr>
            <a:xfrm flipH="1">
              <a:off x="0" y="5052377"/>
              <a:ext cx="179388" cy="1"/>
            </a:xfrm>
            <a:prstGeom prst="line">
              <a:avLst/>
            </a:prstGeom>
            <a:noFill/>
            <a:ln w="9525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latin typeface="+mn-lt"/>
                  <a:ea typeface="+mn-ea"/>
                  <a:cs typeface="+mn-cs"/>
                  <a:sym typeface="Helvetica"/>
                </a:defRPr>
              </a:pPr>
              <a:endParaRPr/>
            </a:p>
          </p:txBody>
        </p:sp>
        <p:sp>
          <p:nvSpPr>
            <p:cNvPr id="253" name="Линия"/>
            <p:cNvSpPr/>
            <p:nvPr/>
          </p:nvSpPr>
          <p:spPr>
            <a:xfrm flipH="1">
              <a:off x="0" y="3553777"/>
              <a:ext cx="179388" cy="1"/>
            </a:xfrm>
            <a:prstGeom prst="line">
              <a:avLst/>
            </a:prstGeom>
            <a:noFill/>
            <a:ln w="9525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latin typeface="+mn-lt"/>
                  <a:ea typeface="+mn-ea"/>
                  <a:cs typeface="+mn-cs"/>
                  <a:sym typeface="Helvetica"/>
                </a:defRPr>
              </a:pPr>
              <a:endParaRPr/>
            </a:p>
          </p:txBody>
        </p:sp>
        <p:sp>
          <p:nvSpPr>
            <p:cNvPr id="254" name="Линия"/>
            <p:cNvSpPr/>
            <p:nvPr/>
          </p:nvSpPr>
          <p:spPr>
            <a:xfrm flipH="1">
              <a:off x="0" y="6957377"/>
              <a:ext cx="179388" cy="1"/>
            </a:xfrm>
            <a:prstGeom prst="line">
              <a:avLst/>
            </a:prstGeom>
            <a:noFill/>
            <a:ln w="9525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latin typeface="+mn-lt"/>
                  <a:ea typeface="+mn-ea"/>
                  <a:cs typeface="+mn-cs"/>
                  <a:sym typeface="Helvetica"/>
                </a:defRPr>
              </a:pPr>
              <a:endParaRPr/>
            </a:p>
          </p:txBody>
        </p:sp>
        <p:sp>
          <p:nvSpPr>
            <p:cNvPr id="255" name="Линия"/>
            <p:cNvSpPr/>
            <p:nvPr/>
          </p:nvSpPr>
          <p:spPr>
            <a:xfrm flipH="1">
              <a:off x="0" y="6452552"/>
              <a:ext cx="179388" cy="1"/>
            </a:xfrm>
            <a:prstGeom prst="line">
              <a:avLst/>
            </a:prstGeom>
            <a:noFill/>
            <a:ln w="9525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latin typeface="+mn-lt"/>
                  <a:ea typeface="+mn-ea"/>
                  <a:cs typeface="+mn-cs"/>
                  <a:sym typeface="Helvetica"/>
                </a:defRPr>
              </a:pPr>
              <a:endParaRPr/>
            </a:p>
          </p:txBody>
        </p:sp>
        <p:sp>
          <p:nvSpPr>
            <p:cNvPr id="256" name="Линия"/>
            <p:cNvSpPr/>
            <p:nvPr/>
          </p:nvSpPr>
          <p:spPr>
            <a:xfrm flipH="1">
              <a:off x="0" y="3642677"/>
              <a:ext cx="179388" cy="1"/>
            </a:xfrm>
            <a:prstGeom prst="line">
              <a:avLst/>
            </a:prstGeom>
            <a:noFill/>
            <a:ln w="9525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latin typeface="+mn-lt"/>
                  <a:ea typeface="+mn-ea"/>
                  <a:cs typeface="+mn-cs"/>
                  <a:sym typeface="Helvetica"/>
                </a:defRPr>
              </a:pPr>
              <a:endParaRPr/>
            </a:p>
          </p:txBody>
        </p:sp>
        <p:sp>
          <p:nvSpPr>
            <p:cNvPr id="257" name="Линия"/>
            <p:cNvSpPr/>
            <p:nvPr/>
          </p:nvSpPr>
          <p:spPr>
            <a:xfrm flipH="1">
              <a:off x="0" y="2345689"/>
              <a:ext cx="179388" cy="1"/>
            </a:xfrm>
            <a:prstGeom prst="line">
              <a:avLst/>
            </a:prstGeom>
            <a:noFill/>
            <a:ln w="9525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latin typeface="+mn-lt"/>
                  <a:ea typeface="+mn-ea"/>
                  <a:cs typeface="+mn-cs"/>
                  <a:sym typeface="Helvetica"/>
                </a:defRPr>
              </a:pPr>
              <a:endParaRPr/>
            </a:p>
          </p:txBody>
        </p:sp>
        <p:sp>
          <p:nvSpPr>
            <p:cNvPr id="258" name="Линия"/>
            <p:cNvSpPr/>
            <p:nvPr/>
          </p:nvSpPr>
          <p:spPr>
            <a:xfrm>
              <a:off x="469265" y="0"/>
              <a:ext cx="1" cy="179388"/>
            </a:xfrm>
            <a:prstGeom prst="line">
              <a:avLst/>
            </a:prstGeom>
            <a:noFill/>
            <a:ln w="9525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latin typeface="+mn-lt"/>
                  <a:ea typeface="+mn-ea"/>
                  <a:cs typeface="+mn-cs"/>
                  <a:sym typeface="Helvetica"/>
                </a:defRPr>
              </a:pPr>
              <a:endParaRPr/>
            </a:p>
          </p:txBody>
        </p:sp>
        <p:sp>
          <p:nvSpPr>
            <p:cNvPr id="259" name="Линия"/>
            <p:cNvSpPr/>
            <p:nvPr/>
          </p:nvSpPr>
          <p:spPr>
            <a:xfrm>
              <a:off x="9108440" y="7110412"/>
              <a:ext cx="1" cy="179388"/>
            </a:xfrm>
            <a:prstGeom prst="line">
              <a:avLst/>
            </a:prstGeom>
            <a:noFill/>
            <a:ln w="9525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latin typeface="+mn-lt"/>
                  <a:ea typeface="+mn-ea"/>
                  <a:cs typeface="+mn-cs"/>
                  <a:sym typeface="Helvetica"/>
                </a:defRPr>
              </a:pPr>
              <a:endParaRPr/>
            </a:p>
          </p:txBody>
        </p:sp>
        <p:sp>
          <p:nvSpPr>
            <p:cNvPr id="260" name="Линия"/>
            <p:cNvSpPr/>
            <p:nvPr/>
          </p:nvSpPr>
          <p:spPr>
            <a:xfrm>
              <a:off x="9108440" y="0"/>
              <a:ext cx="1" cy="179388"/>
            </a:xfrm>
            <a:prstGeom prst="line">
              <a:avLst/>
            </a:prstGeom>
            <a:noFill/>
            <a:ln w="9525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latin typeface="+mn-lt"/>
                  <a:ea typeface="+mn-ea"/>
                  <a:cs typeface="+mn-cs"/>
                  <a:sym typeface="Helvetica"/>
                </a:defRPr>
              </a:pPr>
              <a:endParaRPr/>
            </a:p>
          </p:txBody>
        </p:sp>
        <p:sp>
          <p:nvSpPr>
            <p:cNvPr id="261" name="Линия"/>
            <p:cNvSpPr/>
            <p:nvPr/>
          </p:nvSpPr>
          <p:spPr>
            <a:xfrm flipH="1">
              <a:off x="9394825" y="5052377"/>
              <a:ext cx="179388" cy="1"/>
            </a:xfrm>
            <a:prstGeom prst="line">
              <a:avLst/>
            </a:prstGeom>
            <a:noFill/>
            <a:ln w="9525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latin typeface="+mn-lt"/>
                  <a:ea typeface="+mn-ea"/>
                  <a:cs typeface="+mn-cs"/>
                  <a:sym typeface="Helvetica"/>
                </a:defRPr>
              </a:pPr>
              <a:endParaRPr/>
            </a:p>
          </p:txBody>
        </p:sp>
        <p:sp>
          <p:nvSpPr>
            <p:cNvPr id="262" name="Линия"/>
            <p:cNvSpPr/>
            <p:nvPr/>
          </p:nvSpPr>
          <p:spPr>
            <a:xfrm flipH="1">
              <a:off x="9394825" y="3553777"/>
              <a:ext cx="179388" cy="1"/>
            </a:xfrm>
            <a:prstGeom prst="line">
              <a:avLst/>
            </a:prstGeom>
            <a:noFill/>
            <a:ln w="9525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latin typeface="+mn-lt"/>
                  <a:ea typeface="+mn-ea"/>
                  <a:cs typeface="+mn-cs"/>
                  <a:sym typeface="Helvetica"/>
                </a:defRPr>
              </a:pPr>
              <a:endParaRPr/>
            </a:p>
          </p:txBody>
        </p:sp>
        <p:sp>
          <p:nvSpPr>
            <p:cNvPr id="263" name="Линия"/>
            <p:cNvSpPr/>
            <p:nvPr/>
          </p:nvSpPr>
          <p:spPr>
            <a:xfrm flipH="1">
              <a:off x="9394825" y="6957377"/>
              <a:ext cx="179388" cy="1"/>
            </a:xfrm>
            <a:prstGeom prst="line">
              <a:avLst/>
            </a:prstGeom>
            <a:noFill/>
            <a:ln w="9525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latin typeface="+mn-lt"/>
                  <a:ea typeface="+mn-ea"/>
                  <a:cs typeface="+mn-cs"/>
                  <a:sym typeface="Helvetica"/>
                </a:defRPr>
              </a:pPr>
              <a:endParaRPr/>
            </a:p>
          </p:txBody>
        </p:sp>
        <p:sp>
          <p:nvSpPr>
            <p:cNvPr id="264" name="Линия"/>
            <p:cNvSpPr/>
            <p:nvPr/>
          </p:nvSpPr>
          <p:spPr>
            <a:xfrm flipH="1">
              <a:off x="9394825" y="6452552"/>
              <a:ext cx="179388" cy="1"/>
            </a:xfrm>
            <a:prstGeom prst="line">
              <a:avLst/>
            </a:prstGeom>
            <a:noFill/>
            <a:ln w="9525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latin typeface="+mn-lt"/>
                  <a:ea typeface="+mn-ea"/>
                  <a:cs typeface="+mn-cs"/>
                  <a:sym typeface="Helvetica"/>
                </a:defRPr>
              </a:pPr>
              <a:endParaRPr/>
            </a:p>
          </p:txBody>
        </p:sp>
        <p:sp>
          <p:nvSpPr>
            <p:cNvPr id="265" name="Линия"/>
            <p:cNvSpPr/>
            <p:nvPr/>
          </p:nvSpPr>
          <p:spPr>
            <a:xfrm flipH="1">
              <a:off x="9394825" y="3642677"/>
              <a:ext cx="179388" cy="1"/>
            </a:xfrm>
            <a:prstGeom prst="line">
              <a:avLst/>
            </a:prstGeom>
            <a:noFill/>
            <a:ln w="9525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latin typeface="+mn-lt"/>
                  <a:ea typeface="+mn-ea"/>
                  <a:cs typeface="+mn-cs"/>
                  <a:sym typeface="Helvetica"/>
                </a:defRPr>
              </a:pPr>
              <a:endParaRPr/>
            </a:p>
          </p:txBody>
        </p:sp>
        <p:sp>
          <p:nvSpPr>
            <p:cNvPr id="266" name="Линия"/>
            <p:cNvSpPr/>
            <p:nvPr/>
          </p:nvSpPr>
          <p:spPr>
            <a:xfrm flipH="1">
              <a:off x="9394825" y="2345689"/>
              <a:ext cx="179388" cy="1"/>
            </a:xfrm>
            <a:prstGeom prst="line">
              <a:avLst/>
            </a:prstGeom>
            <a:noFill/>
            <a:ln w="9525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latin typeface="+mn-lt"/>
                  <a:ea typeface="+mn-ea"/>
                  <a:cs typeface="+mn-cs"/>
                  <a:sym typeface="Helvetica"/>
                </a:defRPr>
              </a:pPr>
              <a:endParaRPr/>
            </a:p>
          </p:txBody>
        </p:sp>
        <p:sp>
          <p:nvSpPr>
            <p:cNvPr id="267" name="Линия"/>
            <p:cNvSpPr/>
            <p:nvPr/>
          </p:nvSpPr>
          <p:spPr>
            <a:xfrm>
              <a:off x="9108440" y="7110412"/>
              <a:ext cx="1" cy="179388"/>
            </a:xfrm>
            <a:prstGeom prst="line">
              <a:avLst/>
            </a:prstGeom>
            <a:noFill/>
            <a:ln w="9525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latin typeface="+mn-lt"/>
                  <a:ea typeface="+mn-ea"/>
                  <a:cs typeface="+mn-cs"/>
                  <a:sym typeface="Helvetica"/>
                </a:defRPr>
              </a:pPr>
              <a:endParaRPr/>
            </a:p>
          </p:txBody>
        </p:sp>
      </p:grpSp>
      <p:grpSp>
        <p:nvGrpSpPr>
          <p:cNvPr id="271" name="Группа"/>
          <p:cNvGrpSpPr/>
          <p:nvPr/>
        </p:nvGrpSpPr>
        <p:grpSpPr>
          <a:xfrm>
            <a:off x="1474787" y="6894512"/>
            <a:ext cx="287338" cy="234862"/>
            <a:chOff x="0" y="0"/>
            <a:chExt cx="287337" cy="234860"/>
          </a:xfrm>
        </p:grpSpPr>
        <p:sp>
          <p:nvSpPr>
            <p:cNvPr id="269" name="Прямоугольник с закругленными углами"/>
            <p:cNvSpPr/>
            <p:nvPr/>
          </p:nvSpPr>
          <p:spPr>
            <a:xfrm>
              <a:off x="0" y="0"/>
              <a:ext cx="287338" cy="179388"/>
            </a:xfrm>
            <a:prstGeom prst="roundRect">
              <a:avLst>
                <a:gd name="adj" fmla="val 14159"/>
              </a:avLst>
            </a:prstGeom>
            <a:solidFill>
              <a:schemeClr val="accent1"/>
            </a:solidFill>
            <a:ln w="9525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t">
              <a:noAutofit/>
            </a:bodyPr>
            <a:lstStyle/>
            <a:p>
              <a:pPr defTabSz="762000">
                <a:spcBef>
                  <a:spcPts val="400"/>
                </a:spcBef>
                <a:defRPr sz="600" b="1">
                  <a:solidFill>
                    <a:schemeClr val="accent3">
                      <a:lumOff val="44000"/>
                    </a:schemeClr>
                  </a:solidFill>
                </a:defRPr>
              </a:pPr>
              <a:endParaRPr/>
            </a:p>
          </p:txBody>
        </p:sp>
        <p:sp>
          <p:nvSpPr>
            <p:cNvPr id="270" name="R 255 G 211 B 8"/>
            <p:cNvSpPr txBox="1"/>
            <p:nvPr/>
          </p:nvSpPr>
          <p:spPr>
            <a:xfrm>
              <a:off x="8753" y="8753"/>
              <a:ext cx="269832" cy="2261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defTabSz="762000">
                <a:spcBef>
                  <a:spcPts val="100"/>
                </a:spcBef>
                <a:defRPr sz="600" b="1">
                  <a:solidFill>
                    <a:schemeClr val="accent3">
                      <a:lumOff val="44000"/>
                    </a:schemeClr>
                  </a:solidFill>
                </a:defRPr>
              </a:lvl1pPr>
            </a:lstStyle>
            <a:p>
              <a:pPr>
                <a:defRPr sz="2400" b="0">
                  <a:solidFill>
                    <a:srgbClr val="000000"/>
                  </a:solidFill>
                </a:defRPr>
              </a:pPr>
              <a:r>
                <a:rPr sz="600" b="1">
                  <a:solidFill>
                    <a:schemeClr val="accent3">
                      <a:lumOff val="44000"/>
                    </a:schemeClr>
                  </a:solidFill>
                </a:rPr>
                <a:t>R 255 G 211 B 8</a:t>
              </a:r>
            </a:p>
          </p:txBody>
        </p:sp>
      </p:grpSp>
      <p:grpSp>
        <p:nvGrpSpPr>
          <p:cNvPr id="274" name="Группа"/>
          <p:cNvGrpSpPr/>
          <p:nvPr/>
        </p:nvGrpSpPr>
        <p:grpSpPr>
          <a:xfrm>
            <a:off x="1835150" y="6894512"/>
            <a:ext cx="287338" cy="234862"/>
            <a:chOff x="0" y="0"/>
            <a:chExt cx="287337" cy="234860"/>
          </a:xfrm>
        </p:grpSpPr>
        <p:sp>
          <p:nvSpPr>
            <p:cNvPr id="272" name="Прямоугольник с закругленными углами"/>
            <p:cNvSpPr/>
            <p:nvPr/>
          </p:nvSpPr>
          <p:spPr>
            <a:xfrm>
              <a:off x="0" y="0"/>
              <a:ext cx="287338" cy="179388"/>
            </a:xfrm>
            <a:prstGeom prst="roundRect">
              <a:avLst>
                <a:gd name="adj" fmla="val 14159"/>
              </a:avLst>
            </a:prstGeom>
            <a:solidFill>
              <a:schemeClr val="accent2"/>
            </a:solidFill>
            <a:ln w="9525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t">
              <a:noAutofit/>
            </a:bodyPr>
            <a:lstStyle/>
            <a:p>
              <a:pPr defTabSz="762000">
                <a:spcBef>
                  <a:spcPts val="400"/>
                </a:spcBef>
                <a:defRPr sz="600" b="1">
                  <a:solidFill>
                    <a:schemeClr val="accent3">
                      <a:lumOff val="44000"/>
                    </a:schemeClr>
                  </a:solidFill>
                </a:defRPr>
              </a:pPr>
              <a:endParaRPr/>
            </a:p>
          </p:txBody>
        </p:sp>
        <p:sp>
          <p:nvSpPr>
            <p:cNvPr id="273" name="R 255 G 175 B 0"/>
            <p:cNvSpPr txBox="1"/>
            <p:nvPr/>
          </p:nvSpPr>
          <p:spPr>
            <a:xfrm>
              <a:off x="8753" y="8753"/>
              <a:ext cx="269832" cy="2261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defTabSz="762000">
                <a:spcBef>
                  <a:spcPts val="100"/>
                </a:spcBef>
                <a:defRPr sz="600" b="1">
                  <a:solidFill>
                    <a:schemeClr val="accent3">
                      <a:lumOff val="44000"/>
                    </a:schemeClr>
                  </a:solidFill>
                </a:defRPr>
              </a:lvl1pPr>
            </a:lstStyle>
            <a:p>
              <a:pPr>
                <a:defRPr sz="2400" b="0">
                  <a:solidFill>
                    <a:srgbClr val="000000"/>
                  </a:solidFill>
                </a:defRPr>
              </a:pPr>
              <a:r>
                <a:rPr sz="600" b="1">
                  <a:solidFill>
                    <a:schemeClr val="accent3">
                      <a:lumOff val="44000"/>
                    </a:schemeClr>
                  </a:solidFill>
                </a:rPr>
                <a:t>R 255 G 175 B 0</a:t>
              </a:r>
            </a:p>
          </p:txBody>
        </p:sp>
      </p:grpSp>
      <p:grpSp>
        <p:nvGrpSpPr>
          <p:cNvPr id="277" name="Группа"/>
          <p:cNvGrpSpPr/>
          <p:nvPr/>
        </p:nvGrpSpPr>
        <p:grpSpPr>
          <a:xfrm>
            <a:off x="2195512" y="6894512"/>
            <a:ext cx="287338" cy="234862"/>
            <a:chOff x="0" y="0"/>
            <a:chExt cx="287337" cy="234860"/>
          </a:xfrm>
        </p:grpSpPr>
        <p:sp>
          <p:nvSpPr>
            <p:cNvPr id="275" name="Прямоугольник с закругленными углами"/>
            <p:cNvSpPr/>
            <p:nvPr/>
          </p:nvSpPr>
          <p:spPr>
            <a:xfrm>
              <a:off x="0" y="0"/>
              <a:ext cx="287338" cy="179388"/>
            </a:xfrm>
            <a:prstGeom prst="roundRect">
              <a:avLst>
                <a:gd name="adj" fmla="val 14159"/>
              </a:avLst>
            </a:prstGeom>
            <a:solidFill>
              <a:srgbClr val="7F22A2"/>
            </a:solidFill>
            <a:ln w="9525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t">
              <a:noAutofit/>
            </a:bodyPr>
            <a:lstStyle/>
            <a:p>
              <a:pPr defTabSz="762000">
                <a:spcBef>
                  <a:spcPts val="400"/>
                </a:spcBef>
                <a:defRPr sz="600" b="1">
                  <a:solidFill>
                    <a:schemeClr val="accent3">
                      <a:lumOff val="44000"/>
                    </a:schemeClr>
                  </a:solidFill>
                </a:defRPr>
              </a:pPr>
              <a:endParaRPr/>
            </a:p>
          </p:txBody>
        </p:sp>
        <p:sp>
          <p:nvSpPr>
            <p:cNvPr id="276" name="R 127 G 16  B 162"/>
            <p:cNvSpPr txBox="1"/>
            <p:nvPr/>
          </p:nvSpPr>
          <p:spPr>
            <a:xfrm>
              <a:off x="8753" y="8753"/>
              <a:ext cx="269832" cy="2261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/>
            <a:p>
              <a:pPr defTabSz="762000">
                <a:spcBef>
                  <a:spcPts val="100"/>
                </a:spcBef>
              </a:pPr>
              <a:r>
                <a:rPr sz="600" b="1">
                  <a:solidFill>
                    <a:schemeClr val="accent3">
                      <a:lumOff val="44000"/>
                    </a:schemeClr>
                  </a:solidFill>
                </a:rPr>
                <a:t>R 127 G 16 </a:t>
              </a:r>
              <a:br>
                <a:rPr sz="600" b="1">
                  <a:solidFill>
                    <a:schemeClr val="accent3">
                      <a:lumOff val="44000"/>
                    </a:schemeClr>
                  </a:solidFill>
                </a:rPr>
              </a:br>
              <a:r>
                <a:rPr sz="600" b="1">
                  <a:solidFill>
                    <a:schemeClr val="accent3">
                      <a:lumOff val="44000"/>
                    </a:schemeClr>
                  </a:solidFill>
                </a:rPr>
                <a:t>B 162</a:t>
              </a:r>
            </a:p>
          </p:txBody>
        </p:sp>
      </p:grpSp>
      <p:grpSp>
        <p:nvGrpSpPr>
          <p:cNvPr id="280" name="Группа"/>
          <p:cNvGrpSpPr/>
          <p:nvPr/>
        </p:nvGrpSpPr>
        <p:grpSpPr>
          <a:xfrm>
            <a:off x="4714875" y="6894512"/>
            <a:ext cx="287338" cy="234862"/>
            <a:chOff x="0" y="0"/>
            <a:chExt cx="287337" cy="234860"/>
          </a:xfrm>
        </p:grpSpPr>
        <p:sp>
          <p:nvSpPr>
            <p:cNvPr id="278" name="Прямоугольник с закругленными углами"/>
            <p:cNvSpPr/>
            <p:nvPr/>
          </p:nvSpPr>
          <p:spPr>
            <a:xfrm>
              <a:off x="0" y="0"/>
              <a:ext cx="287338" cy="179388"/>
            </a:xfrm>
            <a:prstGeom prst="roundRect">
              <a:avLst>
                <a:gd name="adj" fmla="val 14159"/>
              </a:avLst>
            </a:prstGeom>
            <a:solidFill>
              <a:srgbClr val="A2A6AD"/>
            </a:solidFill>
            <a:ln w="9525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t">
              <a:noAutofit/>
            </a:bodyPr>
            <a:lstStyle/>
            <a:p>
              <a:pPr defTabSz="762000">
                <a:spcBef>
                  <a:spcPts val="400"/>
                </a:spcBef>
                <a:defRPr sz="600" b="1">
                  <a:solidFill>
                    <a:schemeClr val="accent3">
                      <a:lumOff val="44000"/>
                    </a:schemeClr>
                  </a:solidFill>
                </a:defRPr>
              </a:pPr>
              <a:endParaRPr/>
            </a:p>
          </p:txBody>
        </p:sp>
        <p:sp>
          <p:nvSpPr>
            <p:cNvPr id="279" name="R 163 G 166 B 173"/>
            <p:cNvSpPr txBox="1"/>
            <p:nvPr/>
          </p:nvSpPr>
          <p:spPr>
            <a:xfrm>
              <a:off x="8753" y="8753"/>
              <a:ext cx="269832" cy="2261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defTabSz="762000">
                <a:spcBef>
                  <a:spcPts val="100"/>
                </a:spcBef>
                <a:defRPr sz="600" b="1">
                  <a:solidFill>
                    <a:schemeClr val="accent3">
                      <a:lumOff val="44000"/>
                    </a:schemeClr>
                  </a:solidFill>
                </a:defRPr>
              </a:lvl1pPr>
            </a:lstStyle>
            <a:p>
              <a:pPr>
                <a:defRPr sz="2400" b="0">
                  <a:solidFill>
                    <a:srgbClr val="000000"/>
                  </a:solidFill>
                </a:defRPr>
              </a:pPr>
              <a:r>
                <a:rPr sz="600" b="1">
                  <a:solidFill>
                    <a:schemeClr val="accent3">
                      <a:lumOff val="44000"/>
                    </a:schemeClr>
                  </a:solidFill>
                </a:rPr>
                <a:t>R 163 G 166 B 173</a:t>
              </a:r>
            </a:p>
          </p:txBody>
        </p:sp>
      </p:grpSp>
      <p:grpSp>
        <p:nvGrpSpPr>
          <p:cNvPr id="283" name="Группа"/>
          <p:cNvGrpSpPr/>
          <p:nvPr/>
        </p:nvGrpSpPr>
        <p:grpSpPr>
          <a:xfrm>
            <a:off x="4354512" y="6894512"/>
            <a:ext cx="287338" cy="234862"/>
            <a:chOff x="0" y="0"/>
            <a:chExt cx="287337" cy="234860"/>
          </a:xfrm>
        </p:grpSpPr>
        <p:sp>
          <p:nvSpPr>
            <p:cNvPr id="281" name="Прямоугольник с закругленными углами"/>
            <p:cNvSpPr/>
            <p:nvPr/>
          </p:nvSpPr>
          <p:spPr>
            <a:xfrm>
              <a:off x="0" y="0"/>
              <a:ext cx="287338" cy="179388"/>
            </a:xfrm>
            <a:prstGeom prst="roundRect">
              <a:avLst>
                <a:gd name="adj" fmla="val 14159"/>
              </a:avLst>
            </a:prstGeom>
            <a:solidFill>
              <a:srgbClr val="89929B"/>
            </a:solidFill>
            <a:ln w="9525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t">
              <a:noAutofit/>
            </a:bodyPr>
            <a:lstStyle/>
            <a:p>
              <a:pPr defTabSz="762000">
                <a:spcBef>
                  <a:spcPts val="400"/>
                </a:spcBef>
                <a:defRPr sz="600" b="1">
                  <a:solidFill>
                    <a:schemeClr val="accent3">
                      <a:lumOff val="44000"/>
                    </a:schemeClr>
                  </a:solidFill>
                </a:defRPr>
              </a:pPr>
              <a:endParaRPr/>
            </a:p>
          </p:txBody>
        </p:sp>
        <p:sp>
          <p:nvSpPr>
            <p:cNvPr id="282" name="R 137 G 146 B 155"/>
            <p:cNvSpPr txBox="1"/>
            <p:nvPr/>
          </p:nvSpPr>
          <p:spPr>
            <a:xfrm>
              <a:off x="8753" y="8753"/>
              <a:ext cx="269832" cy="2261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defTabSz="762000">
                <a:spcBef>
                  <a:spcPts val="100"/>
                </a:spcBef>
                <a:defRPr sz="600" b="1">
                  <a:solidFill>
                    <a:schemeClr val="accent3">
                      <a:lumOff val="44000"/>
                    </a:schemeClr>
                  </a:solidFill>
                </a:defRPr>
              </a:lvl1pPr>
            </a:lstStyle>
            <a:p>
              <a:pPr>
                <a:defRPr sz="2400" b="0">
                  <a:solidFill>
                    <a:srgbClr val="000000"/>
                  </a:solidFill>
                </a:defRPr>
              </a:pPr>
              <a:r>
                <a:rPr sz="600" b="1">
                  <a:solidFill>
                    <a:schemeClr val="accent3">
                      <a:lumOff val="44000"/>
                    </a:schemeClr>
                  </a:solidFill>
                </a:rPr>
                <a:t>R 137 G 146 B 155</a:t>
              </a:r>
            </a:p>
          </p:txBody>
        </p:sp>
      </p:grpSp>
      <p:grpSp>
        <p:nvGrpSpPr>
          <p:cNvPr id="286" name="Группа"/>
          <p:cNvGrpSpPr/>
          <p:nvPr/>
        </p:nvGrpSpPr>
        <p:grpSpPr>
          <a:xfrm>
            <a:off x="5075237" y="6894512"/>
            <a:ext cx="287338" cy="234862"/>
            <a:chOff x="0" y="0"/>
            <a:chExt cx="287337" cy="234860"/>
          </a:xfrm>
        </p:grpSpPr>
        <p:sp>
          <p:nvSpPr>
            <p:cNvPr id="284" name="Прямоугольник с закругленными углами"/>
            <p:cNvSpPr/>
            <p:nvPr/>
          </p:nvSpPr>
          <p:spPr>
            <a:xfrm>
              <a:off x="0" y="0"/>
              <a:ext cx="287338" cy="179388"/>
            </a:xfrm>
            <a:prstGeom prst="roundRect">
              <a:avLst>
                <a:gd name="adj" fmla="val 14159"/>
              </a:avLst>
            </a:prstGeom>
            <a:solidFill>
              <a:srgbClr val="AF1833"/>
            </a:solidFill>
            <a:ln w="9525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t">
              <a:noAutofit/>
            </a:bodyPr>
            <a:lstStyle/>
            <a:p>
              <a:pPr defTabSz="762000">
                <a:spcBef>
                  <a:spcPts val="400"/>
                </a:spcBef>
                <a:defRPr sz="600" b="1">
                  <a:solidFill>
                    <a:schemeClr val="accent3">
                      <a:lumOff val="44000"/>
                    </a:schemeClr>
                  </a:solidFill>
                </a:defRPr>
              </a:pPr>
              <a:endParaRPr/>
            </a:p>
          </p:txBody>
        </p:sp>
        <p:sp>
          <p:nvSpPr>
            <p:cNvPr id="285" name="R 175 G 0  B 51"/>
            <p:cNvSpPr txBox="1"/>
            <p:nvPr/>
          </p:nvSpPr>
          <p:spPr>
            <a:xfrm>
              <a:off x="8753" y="8753"/>
              <a:ext cx="269832" cy="2261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/>
            <a:p>
              <a:pPr defTabSz="762000">
                <a:spcBef>
                  <a:spcPts val="100"/>
                </a:spcBef>
              </a:pPr>
              <a:r>
                <a:rPr sz="600" b="1">
                  <a:solidFill>
                    <a:schemeClr val="accent3">
                      <a:lumOff val="44000"/>
                    </a:schemeClr>
                  </a:solidFill>
                </a:rPr>
                <a:t>R 175 G 0 </a:t>
              </a:r>
              <a:br>
                <a:rPr sz="600" b="1">
                  <a:solidFill>
                    <a:schemeClr val="accent3">
                      <a:lumOff val="44000"/>
                    </a:schemeClr>
                  </a:solidFill>
                </a:rPr>
              </a:br>
              <a:r>
                <a:rPr sz="600" b="1">
                  <a:solidFill>
                    <a:schemeClr val="accent3">
                      <a:lumOff val="44000"/>
                    </a:schemeClr>
                  </a:solidFill>
                </a:rPr>
                <a:t>B 51</a:t>
              </a:r>
            </a:p>
          </p:txBody>
        </p:sp>
      </p:grpSp>
      <p:grpSp>
        <p:nvGrpSpPr>
          <p:cNvPr id="289" name="Группа"/>
          <p:cNvGrpSpPr/>
          <p:nvPr/>
        </p:nvGrpSpPr>
        <p:grpSpPr>
          <a:xfrm>
            <a:off x="5435600" y="6894512"/>
            <a:ext cx="287338" cy="234862"/>
            <a:chOff x="0" y="0"/>
            <a:chExt cx="287337" cy="234860"/>
          </a:xfrm>
        </p:grpSpPr>
        <p:sp>
          <p:nvSpPr>
            <p:cNvPr id="287" name="Прямоугольник с закругленными углами"/>
            <p:cNvSpPr/>
            <p:nvPr/>
          </p:nvSpPr>
          <p:spPr>
            <a:xfrm>
              <a:off x="0" y="0"/>
              <a:ext cx="287338" cy="179388"/>
            </a:xfrm>
            <a:prstGeom prst="roundRect">
              <a:avLst>
                <a:gd name="adj" fmla="val 14159"/>
              </a:avLst>
            </a:prstGeom>
            <a:solidFill>
              <a:srgbClr val="34C333"/>
            </a:solidFill>
            <a:ln w="9525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t">
              <a:noAutofit/>
            </a:bodyPr>
            <a:lstStyle/>
            <a:p>
              <a:pPr defTabSz="762000">
                <a:spcBef>
                  <a:spcPts val="400"/>
                </a:spcBef>
                <a:defRPr sz="600" b="1">
                  <a:solidFill>
                    <a:schemeClr val="accent3">
                      <a:lumOff val="44000"/>
                    </a:schemeClr>
                  </a:solidFill>
                </a:defRPr>
              </a:pPr>
              <a:endParaRPr/>
            </a:p>
          </p:txBody>
        </p:sp>
        <p:sp>
          <p:nvSpPr>
            <p:cNvPr id="288" name="R 52  G 195 B 51"/>
            <p:cNvSpPr txBox="1"/>
            <p:nvPr/>
          </p:nvSpPr>
          <p:spPr>
            <a:xfrm>
              <a:off x="8753" y="8753"/>
              <a:ext cx="269832" cy="2261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/>
            <a:p>
              <a:pPr defTabSz="762000">
                <a:spcBef>
                  <a:spcPts val="100"/>
                </a:spcBef>
              </a:pPr>
              <a:r>
                <a:rPr sz="600" b="1">
                  <a:solidFill>
                    <a:schemeClr val="accent3">
                      <a:lumOff val="44000"/>
                    </a:schemeClr>
                  </a:solidFill>
                </a:rPr>
                <a:t>R 52 </a:t>
              </a:r>
              <a:br>
                <a:rPr sz="600" b="1">
                  <a:solidFill>
                    <a:schemeClr val="accent3">
                      <a:lumOff val="44000"/>
                    </a:schemeClr>
                  </a:solidFill>
                </a:rPr>
              </a:br>
              <a:r>
                <a:rPr sz="600" b="1">
                  <a:solidFill>
                    <a:schemeClr val="accent3">
                      <a:lumOff val="44000"/>
                    </a:schemeClr>
                  </a:solidFill>
                </a:rPr>
                <a:t>G 195 B 51</a:t>
              </a:r>
            </a:p>
          </p:txBody>
        </p:sp>
      </p:grpSp>
      <p:grpSp>
        <p:nvGrpSpPr>
          <p:cNvPr id="292" name="Группа"/>
          <p:cNvGrpSpPr/>
          <p:nvPr/>
        </p:nvGrpSpPr>
        <p:grpSpPr>
          <a:xfrm>
            <a:off x="3994150" y="6894512"/>
            <a:ext cx="287338" cy="234862"/>
            <a:chOff x="0" y="0"/>
            <a:chExt cx="287337" cy="234860"/>
          </a:xfrm>
        </p:grpSpPr>
        <p:sp>
          <p:nvSpPr>
            <p:cNvPr id="290" name="Прямоугольник с закругленными углами"/>
            <p:cNvSpPr/>
            <p:nvPr/>
          </p:nvSpPr>
          <p:spPr>
            <a:xfrm>
              <a:off x="0" y="0"/>
              <a:ext cx="287338" cy="179388"/>
            </a:xfrm>
            <a:prstGeom prst="roundRect">
              <a:avLst>
                <a:gd name="adj" fmla="val 14159"/>
              </a:avLst>
            </a:prstGeom>
            <a:solidFill>
              <a:srgbClr val="000000"/>
            </a:solidFill>
            <a:ln w="9525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t">
              <a:noAutofit/>
            </a:bodyPr>
            <a:lstStyle/>
            <a:p>
              <a:pPr defTabSz="762000">
                <a:spcBef>
                  <a:spcPts val="400"/>
                </a:spcBef>
                <a:defRPr sz="600" b="1">
                  <a:solidFill>
                    <a:schemeClr val="accent3">
                      <a:lumOff val="44000"/>
                    </a:schemeClr>
                  </a:solidFill>
                </a:defRPr>
              </a:pPr>
              <a:endParaRPr/>
            </a:p>
          </p:txBody>
        </p:sp>
        <p:sp>
          <p:nvSpPr>
            <p:cNvPr id="291" name="R 0  G 0  B 0"/>
            <p:cNvSpPr txBox="1"/>
            <p:nvPr/>
          </p:nvSpPr>
          <p:spPr>
            <a:xfrm>
              <a:off x="8753" y="8753"/>
              <a:ext cx="269832" cy="2261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/>
            <a:p>
              <a:pPr defTabSz="762000">
                <a:spcBef>
                  <a:spcPts val="100"/>
                </a:spcBef>
              </a:pPr>
              <a:r>
                <a:rPr sz="600" b="1">
                  <a:solidFill>
                    <a:schemeClr val="accent3">
                      <a:lumOff val="44000"/>
                    </a:schemeClr>
                  </a:solidFill>
                </a:rPr>
                <a:t>R 0 </a:t>
              </a:r>
              <a:br>
                <a:rPr sz="600" b="1">
                  <a:solidFill>
                    <a:schemeClr val="accent3">
                      <a:lumOff val="44000"/>
                    </a:schemeClr>
                  </a:solidFill>
                </a:rPr>
              </a:br>
              <a:r>
                <a:rPr sz="600" b="1">
                  <a:solidFill>
                    <a:schemeClr val="accent3">
                      <a:lumOff val="44000"/>
                    </a:schemeClr>
                  </a:solidFill>
                </a:rPr>
                <a:t>G 0 </a:t>
              </a:r>
              <a:br>
                <a:rPr sz="600" b="1">
                  <a:solidFill>
                    <a:schemeClr val="accent3">
                      <a:lumOff val="44000"/>
                    </a:schemeClr>
                  </a:solidFill>
                </a:rPr>
              </a:br>
              <a:r>
                <a:rPr sz="600" b="1">
                  <a:solidFill>
                    <a:schemeClr val="accent3">
                      <a:lumOff val="44000"/>
                    </a:schemeClr>
                  </a:solidFill>
                </a:rPr>
                <a:t>B 0</a:t>
              </a:r>
            </a:p>
          </p:txBody>
        </p:sp>
      </p:grpSp>
      <p:grpSp>
        <p:nvGrpSpPr>
          <p:cNvPr id="295" name="Группа"/>
          <p:cNvGrpSpPr/>
          <p:nvPr/>
        </p:nvGrpSpPr>
        <p:grpSpPr>
          <a:xfrm>
            <a:off x="3635375" y="6894512"/>
            <a:ext cx="287338" cy="234862"/>
            <a:chOff x="0" y="0"/>
            <a:chExt cx="287337" cy="234860"/>
          </a:xfrm>
        </p:grpSpPr>
        <p:sp>
          <p:nvSpPr>
            <p:cNvPr id="293" name="Прямоугольник с закругленными углами"/>
            <p:cNvSpPr/>
            <p:nvPr/>
          </p:nvSpPr>
          <p:spPr>
            <a:xfrm>
              <a:off x="0" y="0"/>
              <a:ext cx="287338" cy="179388"/>
            </a:xfrm>
            <a:prstGeom prst="roundRect">
              <a:avLst>
                <a:gd name="adj" fmla="val 14159"/>
              </a:avLst>
            </a:prstGeom>
            <a:solidFill>
              <a:schemeClr val="accent3">
                <a:lumOff val="44000"/>
              </a:schemeClr>
            </a:solidFill>
            <a:ln w="9525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t">
              <a:noAutofit/>
            </a:bodyPr>
            <a:lstStyle/>
            <a:p>
              <a:pPr defTabSz="762000">
                <a:spcBef>
                  <a:spcPts val="400"/>
                </a:spcBef>
                <a:defRPr sz="600" b="1">
                  <a:solidFill>
                    <a:schemeClr val="accent3">
                      <a:lumOff val="44000"/>
                    </a:schemeClr>
                  </a:solidFill>
                </a:defRPr>
              </a:pPr>
              <a:endParaRPr/>
            </a:p>
          </p:txBody>
        </p:sp>
        <p:sp>
          <p:nvSpPr>
            <p:cNvPr id="294" name="R 255 G 255 B 255"/>
            <p:cNvSpPr txBox="1"/>
            <p:nvPr/>
          </p:nvSpPr>
          <p:spPr>
            <a:xfrm>
              <a:off x="8753" y="8753"/>
              <a:ext cx="269832" cy="2261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defTabSz="762000">
                <a:spcBef>
                  <a:spcPts val="100"/>
                </a:spcBef>
                <a:defRPr sz="600" b="1">
                  <a:solidFill>
                    <a:schemeClr val="accent3">
                      <a:lumOff val="44000"/>
                    </a:schemeClr>
                  </a:solidFill>
                </a:defRPr>
              </a:lvl1pPr>
            </a:lstStyle>
            <a:p>
              <a:pPr>
                <a:defRPr sz="2400" b="0">
                  <a:solidFill>
                    <a:srgbClr val="000000"/>
                  </a:solidFill>
                </a:defRPr>
              </a:pPr>
              <a:r>
                <a:rPr sz="600" b="1">
                  <a:solidFill>
                    <a:schemeClr val="accent3">
                      <a:lumOff val="44000"/>
                    </a:schemeClr>
                  </a:solidFill>
                </a:rPr>
                <a:t>R 255 G 255 B 255</a:t>
              </a:r>
            </a:p>
          </p:txBody>
        </p:sp>
      </p:grpSp>
      <p:sp>
        <p:nvSpPr>
          <p:cNvPr id="296" name="Primary colours:"/>
          <p:cNvSpPr txBox="1"/>
          <p:nvPr/>
        </p:nvSpPr>
        <p:spPr>
          <a:xfrm>
            <a:off x="821580" y="6920706"/>
            <a:ext cx="618283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r" defTabSz="762000">
              <a:spcBef>
                <a:spcPts val="100"/>
              </a:spcBef>
              <a:defRPr sz="600" b="1">
                <a:solidFill>
                  <a:schemeClr val="accent3">
                    <a:lumOff val="44000"/>
                  </a:schemeClr>
                </a:solidFill>
              </a:defRPr>
            </a:lvl1pPr>
          </a:lstStyle>
          <a:p>
            <a:pPr>
              <a:defRPr sz="2400" b="0">
                <a:solidFill>
                  <a:srgbClr val="000000"/>
                </a:solidFill>
              </a:defRPr>
            </a:pPr>
            <a:r>
              <a:rPr sz="600" b="1">
                <a:solidFill>
                  <a:schemeClr val="accent3">
                    <a:lumOff val="44000"/>
                  </a:schemeClr>
                </a:solidFill>
              </a:rPr>
              <a:t>Primary colours:</a:t>
            </a:r>
          </a:p>
        </p:txBody>
      </p:sp>
      <p:sp>
        <p:nvSpPr>
          <p:cNvPr id="297" name="Supporting colours:"/>
          <p:cNvSpPr txBox="1"/>
          <p:nvPr/>
        </p:nvSpPr>
        <p:spPr>
          <a:xfrm>
            <a:off x="2846982" y="6920706"/>
            <a:ext cx="740768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r" defTabSz="762000">
              <a:spcBef>
                <a:spcPts val="100"/>
              </a:spcBef>
              <a:defRPr sz="600" b="1">
                <a:solidFill>
                  <a:schemeClr val="accent3">
                    <a:lumOff val="44000"/>
                  </a:schemeClr>
                </a:solidFill>
              </a:defRPr>
            </a:lvl1pPr>
          </a:lstStyle>
          <a:p>
            <a:pPr>
              <a:defRPr sz="2400" b="0">
                <a:solidFill>
                  <a:srgbClr val="000000"/>
                </a:solidFill>
              </a:defRPr>
            </a:pPr>
            <a:r>
              <a:rPr sz="600" b="1">
                <a:solidFill>
                  <a:schemeClr val="accent3">
                    <a:lumOff val="44000"/>
                  </a:schemeClr>
                </a:solidFill>
              </a:rPr>
              <a:t>Supporting colours:</a:t>
            </a:r>
          </a:p>
        </p:txBody>
      </p:sp>
      <p:sp>
        <p:nvSpPr>
          <p:cNvPr id="298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254000" y="419100"/>
            <a:ext cx="8634413" cy="2938463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Текст заголовка</a:t>
            </a:r>
          </a:p>
        </p:txBody>
      </p:sp>
      <p:sp>
        <p:nvSpPr>
          <p:cNvPr id="299" name="Уровень текста 1…"/>
          <p:cNvSpPr txBox="1">
            <a:spLocks noGrp="1"/>
          </p:cNvSpPr>
          <p:nvPr>
            <p:ph type="body" idx="1"/>
          </p:nvPr>
        </p:nvSpPr>
        <p:spPr>
          <a:xfrm>
            <a:off x="254000" y="3429000"/>
            <a:ext cx="8634413" cy="3119438"/>
          </a:xfrm>
          <a:prstGeom prst="rect">
            <a:avLst/>
          </a:prstGeom>
        </p:spPr>
        <p:txBody>
          <a:bodyPr/>
          <a:lstStyle>
            <a:lvl1pPr>
              <a:defRPr b="1"/>
            </a:lvl1pPr>
            <a:lvl2pPr marL="0" indent="1587">
              <a:buSzTx/>
              <a:buNone/>
              <a:defRPr b="1"/>
            </a:lvl2pPr>
            <a:lvl3pPr marL="0" indent="282575">
              <a:buSzTx/>
              <a:buNone/>
              <a:defRPr b="1"/>
            </a:lvl3pPr>
            <a:lvl4pPr marL="0" indent="563562">
              <a:buSzTx/>
              <a:buNone/>
              <a:defRPr b="1"/>
            </a:lvl4pPr>
            <a:lvl5pPr marL="0" indent="793750">
              <a:buSzTx/>
              <a:buNone/>
              <a:defRPr b="1"/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300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6553200" y="6040072"/>
            <a:ext cx="2133600" cy="264256"/>
          </a:xfrm>
          <a:prstGeom prst="rect">
            <a:avLst/>
          </a:prstGeom>
        </p:spPr>
        <p:txBody>
          <a:bodyPr lIns="45719" tIns="45719" rIns="45719" bIns="45719" anchor="ctr"/>
          <a:lstStyle>
            <a:lvl1pPr algn="r"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Off val="4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254000" y="6588125"/>
            <a:ext cx="2133600" cy="345629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spAutoFit/>
          </a:bodyPr>
          <a:lstStyle/>
          <a:p>
            <a:fld id="{86CB4B4D-7CA3-9044-876B-883B54F8677D}" type="slidenum">
              <a:t>‹#›</a:t>
            </a:fld>
            <a:endParaRPr/>
          </a:p>
        </p:txBody>
      </p:sp>
      <p:grpSp>
        <p:nvGrpSpPr>
          <p:cNvPr id="19" name="Группа"/>
          <p:cNvGrpSpPr/>
          <p:nvPr/>
        </p:nvGrpSpPr>
        <p:grpSpPr>
          <a:xfrm>
            <a:off x="-215266" y="-215900"/>
            <a:ext cx="9574214" cy="7289800"/>
            <a:chOff x="0" y="0"/>
            <a:chExt cx="9574212" cy="7289800"/>
          </a:xfrm>
        </p:grpSpPr>
        <p:sp>
          <p:nvSpPr>
            <p:cNvPr id="3" name="Линия"/>
            <p:cNvSpPr/>
            <p:nvPr/>
          </p:nvSpPr>
          <p:spPr>
            <a:xfrm>
              <a:off x="466090" y="7110412"/>
              <a:ext cx="1" cy="179388"/>
            </a:xfrm>
            <a:prstGeom prst="line">
              <a:avLst/>
            </a:prstGeom>
            <a:noFill/>
            <a:ln w="9525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200">
                <a:defRPr sz="1200">
                  <a:latin typeface="+mn-lt"/>
                  <a:ea typeface="+mn-ea"/>
                  <a:cs typeface="+mn-cs"/>
                  <a:sym typeface="Helvetica"/>
                </a:defRPr>
              </a:pPr>
              <a:endParaRPr/>
            </a:p>
          </p:txBody>
        </p:sp>
        <p:sp>
          <p:nvSpPr>
            <p:cNvPr id="4" name="Линия"/>
            <p:cNvSpPr/>
            <p:nvPr/>
          </p:nvSpPr>
          <p:spPr>
            <a:xfrm flipH="1">
              <a:off x="0" y="1412239"/>
              <a:ext cx="179388" cy="1"/>
            </a:xfrm>
            <a:prstGeom prst="line">
              <a:avLst/>
            </a:prstGeom>
            <a:noFill/>
            <a:ln w="9525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200">
                <a:defRPr sz="1200">
                  <a:latin typeface="+mn-lt"/>
                  <a:ea typeface="+mn-ea"/>
                  <a:cs typeface="+mn-cs"/>
                  <a:sym typeface="Helvetica"/>
                </a:defRPr>
              </a:pPr>
              <a:endParaRPr/>
            </a:p>
          </p:txBody>
        </p:sp>
        <p:sp>
          <p:nvSpPr>
            <p:cNvPr id="5" name="Линия"/>
            <p:cNvSpPr/>
            <p:nvPr/>
          </p:nvSpPr>
          <p:spPr>
            <a:xfrm flipH="1">
              <a:off x="0" y="1267777"/>
              <a:ext cx="179388" cy="1"/>
            </a:xfrm>
            <a:prstGeom prst="line">
              <a:avLst/>
            </a:prstGeom>
            <a:noFill/>
            <a:ln w="9525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200">
                <a:defRPr sz="1200">
                  <a:latin typeface="+mn-lt"/>
                  <a:ea typeface="+mn-ea"/>
                  <a:cs typeface="+mn-cs"/>
                  <a:sym typeface="Helvetica"/>
                </a:defRPr>
              </a:pPr>
              <a:endParaRPr/>
            </a:p>
          </p:txBody>
        </p:sp>
        <p:sp>
          <p:nvSpPr>
            <p:cNvPr id="6" name="Линия"/>
            <p:cNvSpPr/>
            <p:nvPr/>
          </p:nvSpPr>
          <p:spPr>
            <a:xfrm flipH="1">
              <a:off x="0" y="6957377"/>
              <a:ext cx="179388" cy="1"/>
            </a:xfrm>
            <a:prstGeom prst="line">
              <a:avLst/>
            </a:prstGeom>
            <a:noFill/>
            <a:ln w="9525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200">
                <a:defRPr sz="1200">
                  <a:latin typeface="+mn-lt"/>
                  <a:ea typeface="+mn-ea"/>
                  <a:cs typeface="+mn-cs"/>
                  <a:sym typeface="Helvetica"/>
                </a:defRPr>
              </a:pPr>
              <a:endParaRPr/>
            </a:p>
          </p:txBody>
        </p:sp>
        <p:sp>
          <p:nvSpPr>
            <p:cNvPr id="7" name="Линия"/>
            <p:cNvSpPr/>
            <p:nvPr/>
          </p:nvSpPr>
          <p:spPr>
            <a:xfrm flipH="1">
              <a:off x="0" y="6452552"/>
              <a:ext cx="179388" cy="1"/>
            </a:xfrm>
            <a:prstGeom prst="line">
              <a:avLst/>
            </a:prstGeom>
            <a:noFill/>
            <a:ln w="9525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200">
                <a:defRPr sz="1200">
                  <a:latin typeface="+mn-lt"/>
                  <a:ea typeface="+mn-ea"/>
                  <a:cs typeface="+mn-cs"/>
                  <a:sym typeface="Helvetica"/>
                </a:defRPr>
              </a:pPr>
              <a:endParaRPr/>
            </a:p>
          </p:txBody>
        </p:sp>
        <p:sp>
          <p:nvSpPr>
            <p:cNvPr id="8" name="Линия"/>
            <p:cNvSpPr/>
            <p:nvPr/>
          </p:nvSpPr>
          <p:spPr>
            <a:xfrm flipH="1">
              <a:off x="0" y="6308090"/>
              <a:ext cx="179388" cy="1"/>
            </a:xfrm>
            <a:prstGeom prst="line">
              <a:avLst/>
            </a:prstGeom>
            <a:noFill/>
            <a:ln w="9525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200">
                <a:defRPr sz="1200">
                  <a:latin typeface="+mn-lt"/>
                  <a:ea typeface="+mn-ea"/>
                  <a:cs typeface="+mn-cs"/>
                  <a:sym typeface="Helvetica"/>
                </a:defRPr>
              </a:pPr>
              <a:endParaRPr/>
            </a:p>
          </p:txBody>
        </p:sp>
        <p:sp>
          <p:nvSpPr>
            <p:cNvPr id="9" name="Линия"/>
            <p:cNvSpPr/>
            <p:nvPr/>
          </p:nvSpPr>
          <p:spPr>
            <a:xfrm flipH="1">
              <a:off x="0" y="440690"/>
              <a:ext cx="179388" cy="1"/>
            </a:xfrm>
            <a:prstGeom prst="line">
              <a:avLst/>
            </a:prstGeom>
            <a:noFill/>
            <a:ln w="9525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200">
                <a:defRPr sz="1200">
                  <a:latin typeface="+mn-lt"/>
                  <a:ea typeface="+mn-ea"/>
                  <a:cs typeface="+mn-cs"/>
                  <a:sym typeface="Helvetica"/>
                </a:defRPr>
              </a:pPr>
              <a:endParaRPr/>
            </a:p>
          </p:txBody>
        </p:sp>
        <p:sp>
          <p:nvSpPr>
            <p:cNvPr id="10" name="Линия"/>
            <p:cNvSpPr/>
            <p:nvPr/>
          </p:nvSpPr>
          <p:spPr>
            <a:xfrm>
              <a:off x="469265" y="0"/>
              <a:ext cx="1" cy="179388"/>
            </a:xfrm>
            <a:prstGeom prst="line">
              <a:avLst/>
            </a:prstGeom>
            <a:noFill/>
            <a:ln w="9525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200">
                <a:defRPr sz="1200">
                  <a:latin typeface="+mn-lt"/>
                  <a:ea typeface="+mn-ea"/>
                  <a:cs typeface="+mn-cs"/>
                  <a:sym typeface="Helvetica"/>
                </a:defRPr>
              </a:pPr>
              <a:endParaRPr/>
            </a:p>
          </p:txBody>
        </p:sp>
        <p:sp>
          <p:nvSpPr>
            <p:cNvPr id="11" name="Линия"/>
            <p:cNvSpPr/>
            <p:nvPr/>
          </p:nvSpPr>
          <p:spPr>
            <a:xfrm>
              <a:off x="9108440" y="7110412"/>
              <a:ext cx="1" cy="179388"/>
            </a:xfrm>
            <a:prstGeom prst="line">
              <a:avLst/>
            </a:prstGeom>
            <a:noFill/>
            <a:ln w="9525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200">
                <a:defRPr sz="1200">
                  <a:latin typeface="+mn-lt"/>
                  <a:ea typeface="+mn-ea"/>
                  <a:cs typeface="+mn-cs"/>
                  <a:sym typeface="Helvetica"/>
                </a:defRPr>
              </a:pPr>
              <a:endParaRPr/>
            </a:p>
          </p:txBody>
        </p:sp>
        <p:sp>
          <p:nvSpPr>
            <p:cNvPr id="12" name="Линия"/>
            <p:cNvSpPr/>
            <p:nvPr/>
          </p:nvSpPr>
          <p:spPr>
            <a:xfrm>
              <a:off x="9108440" y="0"/>
              <a:ext cx="1" cy="179388"/>
            </a:xfrm>
            <a:prstGeom prst="line">
              <a:avLst/>
            </a:prstGeom>
            <a:noFill/>
            <a:ln w="9525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200">
                <a:defRPr sz="1200">
                  <a:latin typeface="+mn-lt"/>
                  <a:ea typeface="+mn-ea"/>
                  <a:cs typeface="+mn-cs"/>
                  <a:sym typeface="Helvetica"/>
                </a:defRPr>
              </a:pPr>
              <a:endParaRPr/>
            </a:p>
          </p:txBody>
        </p:sp>
        <p:sp>
          <p:nvSpPr>
            <p:cNvPr id="13" name="Линия"/>
            <p:cNvSpPr/>
            <p:nvPr/>
          </p:nvSpPr>
          <p:spPr>
            <a:xfrm flipH="1">
              <a:off x="9394825" y="1412239"/>
              <a:ext cx="179388" cy="1"/>
            </a:xfrm>
            <a:prstGeom prst="line">
              <a:avLst/>
            </a:prstGeom>
            <a:noFill/>
            <a:ln w="9525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200">
                <a:defRPr sz="1200">
                  <a:latin typeface="+mn-lt"/>
                  <a:ea typeface="+mn-ea"/>
                  <a:cs typeface="+mn-cs"/>
                  <a:sym typeface="Helvetica"/>
                </a:defRPr>
              </a:pPr>
              <a:endParaRPr/>
            </a:p>
          </p:txBody>
        </p:sp>
        <p:sp>
          <p:nvSpPr>
            <p:cNvPr id="14" name="Линия"/>
            <p:cNvSpPr/>
            <p:nvPr/>
          </p:nvSpPr>
          <p:spPr>
            <a:xfrm flipH="1">
              <a:off x="9394825" y="1267777"/>
              <a:ext cx="179388" cy="1"/>
            </a:xfrm>
            <a:prstGeom prst="line">
              <a:avLst/>
            </a:prstGeom>
            <a:noFill/>
            <a:ln w="9525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200">
                <a:defRPr sz="1200">
                  <a:latin typeface="+mn-lt"/>
                  <a:ea typeface="+mn-ea"/>
                  <a:cs typeface="+mn-cs"/>
                  <a:sym typeface="Helvetica"/>
                </a:defRPr>
              </a:pPr>
              <a:endParaRPr/>
            </a:p>
          </p:txBody>
        </p:sp>
        <p:sp>
          <p:nvSpPr>
            <p:cNvPr id="15" name="Линия"/>
            <p:cNvSpPr/>
            <p:nvPr/>
          </p:nvSpPr>
          <p:spPr>
            <a:xfrm flipH="1">
              <a:off x="9394825" y="6957377"/>
              <a:ext cx="179388" cy="1"/>
            </a:xfrm>
            <a:prstGeom prst="line">
              <a:avLst/>
            </a:prstGeom>
            <a:noFill/>
            <a:ln w="9525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200">
                <a:defRPr sz="1200">
                  <a:latin typeface="+mn-lt"/>
                  <a:ea typeface="+mn-ea"/>
                  <a:cs typeface="+mn-cs"/>
                  <a:sym typeface="Helvetica"/>
                </a:defRPr>
              </a:pPr>
              <a:endParaRPr/>
            </a:p>
          </p:txBody>
        </p:sp>
        <p:sp>
          <p:nvSpPr>
            <p:cNvPr id="16" name="Линия"/>
            <p:cNvSpPr/>
            <p:nvPr/>
          </p:nvSpPr>
          <p:spPr>
            <a:xfrm flipH="1">
              <a:off x="9394825" y="6452552"/>
              <a:ext cx="179388" cy="1"/>
            </a:xfrm>
            <a:prstGeom prst="line">
              <a:avLst/>
            </a:prstGeom>
            <a:noFill/>
            <a:ln w="9525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200">
                <a:defRPr sz="1200">
                  <a:latin typeface="+mn-lt"/>
                  <a:ea typeface="+mn-ea"/>
                  <a:cs typeface="+mn-cs"/>
                  <a:sym typeface="Helvetica"/>
                </a:defRPr>
              </a:pPr>
              <a:endParaRPr/>
            </a:p>
          </p:txBody>
        </p:sp>
        <p:sp>
          <p:nvSpPr>
            <p:cNvPr id="17" name="Линия"/>
            <p:cNvSpPr/>
            <p:nvPr/>
          </p:nvSpPr>
          <p:spPr>
            <a:xfrm flipH="1">
              <a:off x="9394825" y="6308090"/>
              <a:ext cx="179388" cy="1"/>
            </a:xfrm>
            <a:prstGeom prst="line">
              <a:avLst/>
            </a:prstGeom>
            <a:noFill/>
            <a:ln w="9525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200">
                <a:defRPr sz="1200">
                  <a:latin typeface="+mn-lt"/>
                  <a:ea typeface="+mn-ea"/>
                  <a:cs typeface="+mn-cs"/>
                  <a:sym typeface="Helvetica"/>
                </a:defRPr>
              </a:pPr>
              <a:endParaRPr/>
            </a:p>
          </p:txBody>
        </p:sp>
        <p:sp>
          <p:nvSpPr>
            <p:cNvPr id="18" name="Линия"/>
            <p:cNvSpPr/>
            <p:nvPr/>
          </p:nvSpPr>
          <p:spPr>
            <a:xfrm flipH="1">
              <a:off x="9394825" y="440690"/>
              <a:ext cx="179388" cy="1"/>
            </a:xfrm>
            <a:prstGeom prst="line">
              <a:avLst/>
            </a:prstGeom>
            <a:noFill/>
            <a:ln w="9525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200">
                <a:defRPr sz="1200">
                  <a:latin typeface="+mn-lt"/>
                  <a:ea typeface="+mn-ea"/>
                  <a:cs typeface="+mn-cs"/>
                  <a:sym typeface="Helvetica"/>
                </a:defRPr>
              </a:pPr>
              <a:endParaRPr/>
            </a:p>
          </p:txBody>
        </p:sp>
      </p:grpSp>
      <p:grpSp>
        <p:nvGrpSpPr>
          <p:cNvPr id="49" name="Группа"/>
          <p:cNvGrpSpPr/>
          <p:nvPr/>
        </p:nvGrpSpPr>
        <p:grpSpPr>
          <a:xfrm>
            <a:off x="821580" y="6894512"/>
            <a:ext cx="4901358" cy="234862"/>
            <a:chOff x="0" y="0"/>
            <a:chExt cx="4901356" cy="234860"/>
          </a:xfrm>
        </p:grpSpPr>
        <p:grpSp>
          <p:nvGrpSpPr>
            <p:cNvPr id="22" name="Группа"/>
            <p:cNvGrpSpPr/>
            <p:nvPr/>
          </p:nvGrpSpPr>
          <p:grpSpPr>
            <a:xfrm>
              <a:off x="653206" y="0"/>
              <a:ext cx="287339" cy="234861"/>
              <a:chOff x="0" y="0"/>
              <a:chExt cx="287337" cy="234860"/>
            </a:xfrm>
          </p:grpSpPr>
          <p:sp>
            <p:nvSpPr>
              <p:cNvPr id="20" name="Прямоугольник с закругленными углами"/>
              <p:cNvSpPr/>
              <p:nvPr/>
            </p:nvSpPr>
            <p:spPr>
              <a:xfrm>
                <a:off x="0" y="0"/>
                <a:ext cx="287338" cy="179388"/>
              </a:xfrm>
              <a:prstGeom prst="roundRect">
                <a:avLst>
                  <a:gd name="adj" fmla="val 16667"/>
                </a:avLst>
              </a:prstGeom>
              <a:solidFill>
                <a:schemeClr val="accent1"/>
              </a:solidFill>
              <a:ln w="9525" cap="flat">
                <a:solidFill>
                  <a:schemeClr val="accent3">
                    <a:lumOff val="44000"/>
                  </a:schemeClr>
                </a:solidFill>
                <a:prstDash val="solid"/>
                <a:round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pPr defTabSz="762000">
                  <a:spcBef>
                    <a:spcPts val="400"/>
                  </a:spcBef>
                  <a:defRPr sz="600" b="1">
                    <a:solidFill>
                      <a:schemeClr val="accent3">
                        <a:lumOff val="44000"/>
                      </a:schemeClr>
                    </a:solidFill>
                  </a:defRPr>
                </a:pPr>
                <a:endParaRPr/>
              </a:p>
            </p:txBody>
          </p:sp>
          <p:sp>
            <p:nvSpPr>
              <p:cNvPr id="21" name="R 255 G 211 B 8"/>
              <p:cNvSpPr txBox="1"/>
              <p:nvPr/>
            </p:nvSpPr>
            <p:spPr>
              <a:xfrm>
                <a:off x="8753" y="8753"/>
                <a:ext cx="269832" cy="22610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t">
                <a:spAutoFit/>
              </a:bodyPr>
              <a:lstStyle>
                <a:lvl1pPr defTabSz="762000">
                  <a:spcBef>
                    <a:spcPts val="100"/>
                  </a:spcBef>
                  <a:defRPr sz="600" b="1">
                    <a:solidFill>
                      <a:schemeClr val="accent3">
                        <a:lumOff val="44000"/>
                      </a:schemeClr>
                    </a:solidFill>
                  </a:defRPr>
                </a:lvl1pPr>
              </a:lstStyle>
              <a:p>
                <a:pPr>
                  <a:defRPr sz="2400" b="0">
                    <a:solidFill>
                      <a:srgbClr val="000000"/>
                    </a:solidFill>
                  </a:defRPr>
                </a:pPr>
                <a:r>
                  <a:rPr sz="600" b="1">
                    <a:solidFill>
                      <a:schemeClr val="accent3">
                        <a:lumOff val="44000"/>
                      </a:schemeClr>
                    </a:solidFill>
                  </a:rPr>
                  <a:t>R 255 G 211 B 8</a:t>
                </a:r>
              </a:p>
            </p:txBody>
          </p:sp>
        </p:grpSp>
        <p:grpSp>
          <p:nvGrpSpPr>
            <p:cNvPr id="25" name="Группа"/>
            <p:cNvGrpSpPr/>
            <p:nvPr/>
          </p:nvGrpSpPr>
          <p:grpSpPr>
            <a:xfrm>
              <a:off x="1013569" y="0"/>
              <a:ext cx="287338" cy="234861"/>
              <a:chOff x="0" y="0"/>
              <a:chExt cx="287337" cy="234860"/>
            </a:xfrm>
          </p:grpSpPr>
          <p:sp>
            <p:nvSpPr>
              <p:cNvPr id="23" name="Прямоугольник с закругленными углами"/>
              <p:cNvSpPr/>
              <p:nvPr/>
            </p:nvSpPr>
            <p:spPr>
              <a:xfrm>
                <a:off x="0" y="0"/>
                <a:ext cx="287338" cy="179388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 w="9525" cap="flat">
                <a:solidFill>
                  <a:schemeClr val="accent3">
                    <a:lumOff val="44000"/>
                  </a:schemeClr>
                </a:solidFill>
                <a:prstDash val="solid"/>
                <a:round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pPr defTabSz="762000">
                  <a:spcBef>
                    <a:spcPts val="400"/>
                  </a:spcBef>
                  <a:defRPr sz="600" b="1">
                    <a:solidFill>
                      <a:schemeClr val="accent3">
                        <a:lumOff val="44000"/>
                      </a:schemeClr>
                    </a:solidFill>
                  </a:defRPr>
                </a:pPr>
                <a:endParaRPr/>
              </a:p>
            </p:txBody>
          </p:sp>
          <p:sp>
            <p:nvSpPr>
              <p:cNvPr id="24" name="R 255 G 175 B 0"/>
              <p:cNvSpPr txBox="1"/>
              <p:nvPr/>
            </p:nvSpPr>
            <p:spPr>
              <a:xfrm>
                <a:off x="8753" y="8753"/>
                <a:ext cx="269832" cy="22610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t">
                <a:spAutoFit/>
              </a:bodyPr>
              <a:lstStyle>
                <a:lvl1pPr defTabSz="762000">
                  <a:spcBef>
                    <a:spcPts val="100"/>
                  </a:spcBef>
                  <a:defRPr sz="600" b="1">
                    <a:solidFill>
                      <a:schemeClr val="accent3">
                        <a:lumOff val="44000"/>
                      </a:schemeClr>
                    </a:solidFill>
                  </a:defRPr>
                </a:lvl1pPr>
              </a:lstStyle>
              <a:p>
                <a:pPr>
                  <a:defRPr sz="2400" b="0">
                    <a:solidFill>
                      <a:srgbClr val="000000"/>
                    </a:solidFill>
                  </a:defRPr>
                </a:pPr>
                <a:r>
                  <a:rPr sz="600" b="1">
                    <a:solidFill>
                      <a:schemeClr val="accent3">
                        <a:lumOff val="44000"/>
                      </a:schemeClr>
                    </a:solidFill>
                  </a:rPr>
                  <a:t>R 255 G 175 B 0</a:t>
                </a:r>
              </a:p>
            </p:txBody>
          </p:sp>
        </p:grpSp>
        <p:grpSp>
          <p:nvGrpSpPr>
            <p:cNvPr id="28" name="Группа"/>
            <p:cNvGrpSpPr/>
            <p:nvPr/>
          </p:nvGrpSpPr>
          <p:grpSpPr>
            <a:xfrm>
              <a:off x="1373931" y="0"/>
              <a:ext cx="287339" cy="234861"/>
              <a:chOff x="0" y="0"/>
              <a:chExt cx="287337" cy="234860"/>
            </a:xfrm>
          </p:grpSpPr>
          <p:sp>
            <p:nvSpPr>
              <p:cNvPr id="26" name="Прямоугольник с закругленными углами"/>
              <p:cNvSpPr/>
              <p:nvPr/>
            </p:nvSpPr>
            <p:spPr>
              <a:xfrm>
                <a:off x="0" y="0"/>
                <a:ext cx="287338" cy="179388"/>
              </a:xfrm>
              <a:prstGeom prst="roundRect">
                <a:avLst>
                  <a:gd name="adj" fmla="val 16667"/>
                </a:avLst>
              </a:prstGeom>
              <a:solidFill>
                <a:srgbClr val="7F10A2"/>
              </a:solidFill>
              <a:ln w="9525" cap="flat">
                <a:solidFill>
                  <a:schemeClr val="accent3">
                    <a:lumOff val="44000"/>
                  </a:schemeClr>
                </a:solidFill>
                <a:prstDash val="solid"/>
                <a:round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pPr defTabSz="762000">
                  <a:spcBef>
                    <a:spcPts val="400"/>
                  </a:spcBef>
                  <a:defRPr sz="600" b="1">
                    <a:solidFill>
                      <a:schemeClr val="accent3">
                        <a:lumOff val="44000"/>
                      </a:schemeClr>
                    </a:solidFill>
                  </a:defRPr>
                </a:pPr>
                <a:endParaRPr/>
              </a:p>
            </p:txBody>
          </p:sp>
          <p:sp>
            <p:nvSpPr>
              <p:cNvPr id="27" name="R 127 G 16  B 162"/>
              <p:cNvSpPr txBox="1"/>
              <p:nvPr/>
            </p:nvSpPr>
            <p:spPr>
              <a:xfrm>
                <a:off x="8753" y="8753"/>
                <a:ext cx="269832" cy="22610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t">
                <a:spAutoFit/>
              </a:bodyPr>
              <a:lstStyle/>
              <a:p>
                <a:pPr defTabSz="762000">
                  <a:spcBef>
                    <a:spcPts val="100"/>
                  </a:spcBef>
                </a:pPr>
                <a:r>
                  <a:rPr sz="600" b="1">
                    <a:solidFill>
                      <a:schemeClr val="accent3">
                        <a:lumOff val="44000"/>
                      </a:schemeClr>
                    </a:solidFill>
                  </a:rPr>
                  <a:t>R 127 G 16 </a:t>
                </a:r>
                <a:br>
                  <a:rPr sz="600" b="1">
                    <a:solidFill>
                      <a:schemeClr val="accent3">
                        <a:lumOff val="44000"/>
                      </a:schemeClr>
                    </a:solidFill>
                  </a:rPr>
                </a:br>
                <a:r>
                  <a:rPr sz="600" b="1">
                    <a:solidFill>
                      <a:schemeClr val="accent3">
                        <a:lumOff val="44000"/>
                      </a:schemeClr>
                    </a:solidFill>
                  </a:rPr>
                  <a:t>B 162</a:t>
                </a:r>
              </a:p>
            </p:txBody>
          </p:sp>
        </p:grpSp>
        <p:grpSp>
          <p:nvGrpSpPr>
            <p:cNvPr id="31" name="Группа"/>
            <p:cNvGrpSpPr/>
            <p:nvPr/>
          </p:nvGrpSpPr>
          <p:grpSpPr>
            <a:xfrm>
              <a:off x="3893294" y="0"/>
              <a:ext cx="287338" cy="234861"/>
              <a:chOff x="0" y="0"/>
              <a:chExt cx="287337" cy="234860"/>
            </a:xfrm>
          </p:grpSpPr>
          <p:sp>
            <p:nvSpPr>
              <p:cNvPr id="29" name="Прямоугольник с закругленными углами"/>
              <p:cNvSpPr/>
              <p:nvPr/>
            </p:nvSpPr>
            <p:spPr>
              <a:xfrm>
                <a:off x="0" y="0"/>
                <a:ext cx="287338" cy="179388"/>
              </a:xfrm>
              <a:prstGeom prst="roundRect">
                <a:avLst>
                  <a:gd name="adj" fmla="val 16667"/>
                </a:avLst>
              </a:prstGeom>
              <a:solidFill>
                <a:srgbClr val="A2A6AD"/>
              </a:solidFill>
              <a:ln w="9525" cap="flat">
                <a:solidFill>
                  <a:schemeClr val="accent3">
                    <a:lumOff val="44000"/>
                  </a:schemeClr>
                </a:solidFill>
                <a:prstDash val="solid"/>
                <a:round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pPr defTabSz="762000">
                  <a:spcBef>
                    <a:spcPts val="400"/>
                  </a:spcBef>
                  <a:defRPr sz="600" b="1">
                    <a:solidFill>
                      <a:schemeClr val="accent3">
                        <a:lumOff val="44000"/>
                      </a:schemeClr>
                    </a:solidFill>
                  </a:defRPr>
                </a:pPr>
                <a:endParaRPr/>
              </a:p>
            </p:txBody>
          </p:sp>
          <p:sp>
            <p:nvSpPr>
              <p:cNvPr id="30" name="R 163 G 166 B 173"/>
              <p:cNvSpPr txBox="1"/>
              <p:nvPr/>
            </p:nvSpPr>
            <p:spPr>
              <a:xfrm>
                <a:off x="8753" y="8753"/>
                <a:ext cx="269832" cy="22610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t">
                <a:spAutoFit/>
              </a:bodyPr>
              <a:lstStyle>
                <a:lvl1pPr defTabSz="762000">
                  <a:spcBef>
                    <a:spcPts val="100"/>
                  </a:spcBef>
                  <a:defRPr sz="600" b="1">
                    <a:solidFill>
                      <a:schemeClr val="accent3">
                        <a:lumOff val="44000"/>
                      </a:schemeClr>
                    </a:solidFill>
                  </a:defRPr>
                </a:lvl1pPr>
              </a:lstStyle>
              <a:p>
                <a:pPr>
                  <a:defRPr sz="2400" b="0">
                    <a:solidFill>
                      <a:srgbClr val="000000"/>
                    </a:solidFill>
                  </a:defRPr>
                </a:pPr>
                <a:r>
                  <a:rPr sz="600" b="1">
                    <a:solidFill>
                      <a:schemeClr val="accent3">
                        <a:lumOff val="44000"/>
                      </a:schemeClr>
                    </a:solidFill>
                  </a:rPr>
                  <a:t>R 163 G 166 B 173</a:t>
                </a:r>
              </a:p>
            </p:txBody>
          </p:sp>
        </p:grpSp>
        <p:grpSp>
          <p:nvGrpSpPr>
            <p:cNvPr id="34" name="Группа"/>
            <p:cNvGrpSpPr/>
            <p:nvPr/>
          </p:nvGrpSpPr>
          <p:grpSpPr>
            <a:xfrm>
              <a:off x="3532931" y="0"/>
              <a:ext cx="287339" cy="234861"/>
              <a:chOff x="0" y="0"/>
              <a:chExt cx="287337" cy="234860"/>
            </a:xfrm>
          </p:grpSpPr>
          <p:sp>
            <p:nvSpPr>
              <p:cNvPr id="32" name="Прямоугольник с закругленными углами"/>
              <p:cNvSpPr/>
              <p:nvPr/>
            </p:nvSpPr>
            <p:spPr>
              <a:xfrm>
                <a:off x="0" y="0"/>
                <a:ext cx="287338" cy="179388"/>
              </a:xfrm>
              <a:prstGeom prst="roundRect">
                <a:avLst>
                  <a:gd name="adj" fmla="val 16667"/>
                </a:avLst>
              </a:prstGeom>
              <a:solidFill>
                <a:srgbClr val="89929B"/>
              </a:solidFill>
              <a:ln w="9525" cap="flat">
                <a:solidFill>
                  <a:schemeClr val="accent3">
                    <a:lumOff val="44000"/>
                  </a:schemeClr>
                </a:solidFill>
                <a:prstDash val="solid"/>
                <a:round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pPr defTabSz="762000">
                  <a:spcBef>
                    <a:spcPts val="400"/>
                  </a:spcBef>
                  <a:defRPr sz="600" b="1">
                    <a:solidFill>
                      <a:schemeClr val="accent3">
                        <a:lumOff val="44000"/>
                      </a:schemeClr>
                    </a:solidFill>
                  </a:defRPr>
                </a:pPr>
                <a:endParaRPr/>
              </a:p>
            </p:txBody>
          </p:sp>
          <p:sp>
            <p:nvSpPr>
              <p:cNvPr id="33" name="R 137 G 146 B 155"/>
              <p:cNvSpPr txBox="1"/>
              <p:nvPr/>
            </p:nvSpPr>
            <p:spPr>
              <a:xfrm>
                <a:off x="8753" y="8753"/>
                <a:ext cx="269832" cy="22610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t">
                <a:spAutoFit/>
              </a:bodyPr>
              <a:lstStyle>
                <a:lvl1pPr defTabSz="762000">
                  <a:spcBef>
                    <a:spcPts val="100"/>
                  </a:spcBef>
                  <a:defRPr sz="600" b="1">
                    <a:solidFill>
                      <a:schemeClr val="accent3">
                        <a:lumOff val="44000"/>
                      </a:schemeClr>
                    </a:solidFill>
                  </a:defRPr>
                </a:lvl1pPr>
              </a:lstStyle>
              <a:p>
                <a:pPr>
                  <a:defRPr sz="2400" b="0">
                    <a:solidFill>
                      <a:srgbClr val="000000"/>
                    </a:solidFill>
                  </a:defRPr>
                </a:pPr>
                <a:r>
                  <a:rPr sz="600" b="1">
                    <a:solidFill>
                      <a:schemeClr val="accent3">
                        <a:lumOff val="44000"/>
                      </a:schemeClr>
                    </a:solidFill>
                  </a:rPr>
                  <a:t>R 137 G 146 B 155</a:t>
                </a:r>
              </a:p>
            </p:txBody>
          </p:sp>
        </p:grpSp>
        <p:grpSp>
          <p:nvGrpSpPr>
            <p:cNvPr id="37" name="Группа"/>
            <p:cNvGrpSpPr/>
            <p:nvPr/>
          </p:nvGrpSpPr>
          <p:grpSpPr>
            <a:xfrm>
              <a:off x="4253656" y="0"/>
              <a:ext cx="287339" cy="234861"/>
              <a:chOff x="0" y="0"/>
              <a:chExt cx="287337" cy="234860"/>
            </a:xfrm>
          </p:grpSpPr>
          <p:sp>
            <p:nvSpPr>
              <p:cNvPr id="35" name="Прямоугольник с закругленными углами"/>
              <p:cNvSpPr/>
              <p:nvPr/>
            </p:nvSpPr>
            <p:spPr>
              <a:xfrm>
                <a:off x="0" y="0"/>
                <a:ext cx="287338" cy="179388"/>
              </a:xfrm>
              <a:prstGeom prst="roundRect">
                <a:avLst>
                  <a:gd name="adj" fmla="val 16667"/>
                </a:avLst>
              </a:prstGeom>
              <a:solidFill>
                <a:srgbClr val="AF0033"/>
              </a:solidFill>
              <a:ln w="9525" cap="flat">
                <a:solidFill>
                  <a:schemeClr val="accent3">
                    <a:lumOff val="44000"/>
                  </a:schemeClr>
                </a:solidFill>
                <a:prstDash val="solid"/>
                <a:round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pPr defTabSz="762000">
                  <a:spcBef>
                    <a:spcPts val="400"/>
                  </a:spcBef>
                  <a:defRPr sz="600" b="1">
                    <a:solidFill>
                      <a:schemeClr val="accent3">
                        <a:lumOff val="44000"/>
                      </a:schemeClr>
                    </a:solidFill>
                  </a:defRPr>
                </a:pPr>
                <a:endParaRPr/>
              </a:p>
            </p:txBody>
          </p:sp>
          <p:sp>
            <p:nvSpPr>
              <p:cNvPr id="36" name="R 175 G 0  B 51"/>
              <p:cNvSpPr txBox="1"/>
              <p:nvPr/>
            </p:nvSpPr>
            <p:spPr>
              <a:xfrm>
                <a:off x="8753" y="8753"/>
                <a:ext cx="269832" cy="22610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t">
                <a:spAutoFit/>
              </a:bodyPr>
              <a:lstStyle/>
              <a:p>
                <a:pPr defTabSz="762000">
                  <a:spcBef>
                    <a:spcPts val="100"/>
                  </a:spcBef>
                </a:pPr>
                <a:r>
                  <a:rPr sz="600" b="1">
                    <a:solidFill>
                      <a:schemeClr val="accent3">
                        <a:lumOff val="44000"/>
                      </a:schemeClr>
                    </a:solidFill>
                  </a:rPr>
                  <a:t>R 175 G 0 </a:t>
                </a:r>
                <a:br>
                  <a:rPr sz="600" b="1">
                    <a:solidFill>
                      <a:schemeClr val="accent3">
                        <a:lumOff val="44000"/>
                      </a:schemeClr>
                    </a:solidFill>
                  </a:rPr>
                </a:br>
                <a:r>
                  <a:rPr sz="600" b="1">
                    <a:solidFill>
                      <a:schemeClr val="accent3">
                        <a:lumOff val="44000"/>
                      </a:schemeClr>
                    </a:solidFill>
                  </a:rPr>
                  <a:t>B 51</a:t>
                </a:r>
              </a:p>
            </p:txBody>
          </p:sp>
        </p:grpSp>
        <p:grpSp>
          <p:nvGrpSpPr>
            <p:cNvPr id="40" name="Группа"/>
            <p:cNvGrpSpPr/>
            <p:nvPr/>
          </p:nvGrpSpPr>
          <p:grpSpPr>
            <a:xfrm>
              <a:off x="4614019" y="0"/>
              <a:ext cx="287338" cy="234861"/>
              <a:chOff x="0" y="0"/>
              <a:chExt cx="287337" cy="234860"/>
            </a:xfrm>
          </p:grpSpPr>
          <p:sp>
            <p:nvSpPr>
              <p:cNvPr id="38" name="Прямоугольник с закругленными углами"/>
              <p:cNvSpPr/>
              <p:nvPr/>
            </p:nvSpPr>
            <p:spPr>
              <a:xfrm>
                <a:off x="0" y="0"/>
                <a:ext cx="287338" cy="179388"/>
              </a:xfrm>
              <a:prstGeom prst="roundRect">
                <a:avLst>
                  <a:gd name="adj" fmla="val 16667"/>
                </a:avLst>
              </a:prstGeom>
              <a:solidFill>
                <a:srgbClr val="34C333"/>
              </a:solidFill>
              <a:ln w="9525" cap="flat">
                <a:solidFill>
                  <a:schemeClr val="accent3">
                    <a:lumOff val="44000"/>
                  </a:schemeClr>
                </a:solidFill>
                <a:prstDash val="solid"/>
                <a:round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pPr defTabSz="762000">
                  <a:spcBef>
                    <a:spcPts val="400"/>
                  </a:spcBef>
                  <a:defRPr sz="600" b="1">
                    <a:solidFill>
                      <a:schemeClr val="accent3">
                        <a:lumOff val="44000"/>
                      </a:schemeClr>
                    </a:solidFill>
                  </a:defRPr>
                </a:pPr>
                <a:endParaRPr/>
              </a:p>
            </p:txBody>
          </p:sp>
          <p:sp>
            <p:nvSpPr>
              <p:cNvPr id="39" name="R 52  G 195 B 51"/>
              <p:cNvSpPr txBox="1"/>
              <p:nvPr/>
            </p:nvSpPr>
            <p:spPr>
              <a:xfrm>
                <a:off x="8753" y="8753"/>
                <a:ext cx="269832" cy="22610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t">
                <a:spAutoFit/>
              </a:bodyPr>
              <a:lstStyle/>
              <a:p>
                <a:pPr defTabSz="762000">
                  <a:spcBef>
                    <a:spcPts val="100"/>
                  </a:spcBef>
                </a:pPr>
                <a:r>
                  <a:rPr sz="600" b="1">
                    <a:solidFill>
                      <a:schemeClr val="accent3">
                        <a:lumOff val="44000"/>
                      </a:schemeClr>
                    </a:solidFill>
                  </a:rPr>
                  <a:t>R 52 </a:t>
                </a:r>
                <a:br>
                  <a:rPr sz="600" b="1">
                    <a:solidFill>
                      <a:schemeClr val="accent3">
                        <a:lumOff val="44000"/>
                      </a:schemeClr>
                    </a:solidFill>
                  </a:rPr>
                </a:br>
                <a:r>
                  <a:rPr sz="600" b="1">
                    <a:solidFill>
                      <a:schemeClr val="accent3">
                        <a:lumOff val="44000"/>
                      </a:schemeClr>
                    </a:solidFill>
                  </a:rPr>
                  <a:t>G 195 B 51</a:t>
                </a:r>
              </a:p>
            </p:txBody>
          </p:sp>
        </p:grpSp>
        <p:grpSp>
          <p:nvGrpSpPr>
            <p:cNvPr id="43" name="Группа"/>
            <p:cNvGrpSpPr/>
            <p:nvPr/>
          </p:nvGrpSpPr>
          <p:grpSpPr>
            <a:xfrm>
              <a:off x="3172569" y="0"/>
              <a:ext cx="287338" cy="234861"/>
              <a:chOff x="0" y="0"/>
              <a:chExt cx="287337" cy="234860"/>
            </a:xfrm>
          </p:grpSpPr>
          <p:sp>
            <p:nvSpPr>
              <p:cNvPr id="41" name="Прямоугольник с закругленными углами"/>
              <p:cNvSpPr/>
              <p:nvPr/>
            </p:nvSpPr>
            <p:spPr>
              <a:xfrm>
                <a:off x="0" y="0"/>
                <a:ext cx="287338" cy="179388"/>
              </a:xfrm>
              <a:prstGeom prst="roundRect">
                <a:avLst>
                  <a:gd name="adj" fmla="val 16667"/>
                </a:avLst>
              </a:prstGeom>
              <a:solidFill>
                <a:srgbClr val="000000"/>
              </a:solidFill>
              <a:ln w="9525" cap="flat">
                <a:solidFill>
                  <a:schemeClr val="accent3">
                    <a:lumOff val="44000"/>
                  </a:schemeClr>
                </a:solidFill>
                <a:prstDash val="solid"/>
                <a:round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pPr defTabSz="762000">
                  <a:spcBef>
                    <a:spcPts val="400"/>
                  </a:spcBef>
                  <a:defRPr sz="600" b="1">
                    <a:solidFill>
                      <a:schemeClr val="accent3">
                        <a:lumOff val="44000"/>
                      </a:schemeClr>
                    </a:solidFill>
                  </a:defRPr>
                </a:pPr>
                <a:endParaRPr/>
              </a:p>
            </p:txBody>
          </p:sp>
          <p:sp>
            <p:nvSpPr>
              <p:cNvPr id="42" name="R 0  G 0  B 0"/>
              <p:cNvSpPr txBox="1"/>
              <p:nvPr/>
            </p:nvSpPr>
            <p:spPr>
              <a:xfrm>
                <a:off x="8753" y="8753"/>
                <a:ext cx="269832" cy="22610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t">
                <a:spAutoFit/>
              </a:bodyPr>
              <a:lstStyle/>
              <a:p>
                <a:pPr defTabSz="762000">
                  <a:spcBef>
                    <a:spcPts val="100"/>
                  </a:spcBef>
                </a:pPr>
                <a:r>
                  <a:rPr sz="600" b="1">
                    <a:solidFill>
                      <a:schemeClr val="accent3">
                        <a:lumOff val="44000"/>
                      </a:schemeClr>
                    </a:solidFill>
                  </a:rPr>
                  <a:t>R 0 </a:t>
                </a:r>
                <a:br>
                  <a:rPr sz="600" b="1">
                    <a:solidFill>
                      <a:schemeClr val="accent3">
                        <a:lumOff val="44000"/>
                      </a:schemeClr>
                    </a:solidFill>
                  </a:rPr>
                </a:br>
                <a:r>
                  <a:rPr sz="600" b="1">
                    <a:solidFill>
                      <a:schemeClr val="accent3">
                        <a:lumOff val="44000"/>
                      </a:schemeClr>
                    </a:solidFill>
                  </a:rPr>
                  <a:t>G 0 </a:t>
                </a:r>
                <a:br>
                  <a:rPr sz="600" b="1">
                    <a:solidFill>
                      <a:schemeClr val="accent3">
                        <a:lumOff val="44000"/>
                      </a:schemeClr>
                    </a:solidFill>
                  </a:rPr>
                </a:br>
                <a:r>
                  <a:rPr sz="600" b="1">
                    <a:solidFill>
                      <a:schemeClr val="accent3">
                        <a:lumOff val="44000"/>
                      </a:schemeClr>
                    </a:solidFill>
                  </a:rPr>
                  <a:t>B 0</a:t>
                </a:r>
              </a:p>
            </p:txBody>
          </p:sp>
        </p:grpSp>
        <p:grpSp>
          <p:nvGrpSpPr>
            <p:cNvPr id="46" name="Группа"/>
            <p:cNvGrpSpPr/>
            <p:nvPr/>
          </p:nvGrpSpPr>
          <p:grpSpPr>
            <a:xfrm>
              <a:off x="2813794" y="0"/>
              <a:ext cx="287338" cy="234861"/>
              <a:chOff x="0" y="0"/>
              <a:chExt cx="287337" cy="234860"/>
            </a:xfrm>
          </p:grpSpPr>
          <p:sp>
            <p:nvSpPr>
              <p:cNvPr id="44" name="Прямоугольник с закругленными углами"/>
              <p:cNvSpPr/>
              <p:nvPr/>
            </p:nvSpPr>
            <p:spPr>
              <a:xfrm>
                <a:off x="0" y="0"/>
                <a:ext cx="287338" cy="179388"/>
              </a:xfrm>
              <a:prstGeom prst="roundRect">
                <a:avLst>
                  <a:gd name="adj" fmla="val 16667"/>
                </a:avLst>
              </a:prstGeom>
              <a:solidFill>
                <a:schemeClr val="accent3">
                  <a:lumOff val="44000"/>
                </a:schemeClr>
              </a:solidFill>
              <a:ln w="9525" cap="flat">
                <a:solidFill>
                  <a:schemeClr val="accent3">
                    <a:lumOff val="44000"/>
                  </a:schemeClr>
                </a:solidFill>
                <a:prstDash val="solid"/>
                <a:round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pPr defTabSz="762000">
                  <a:spcBef>
                    <a:spcPts val="400"/>
                  </a:spcBef>
                  <a:defRPr sz="600" b="1">
                    <a:solidFill>
                      <a:schemeClr val="accent3">
                        <a:lumOff val="44000"/>
                      </a:schemeClr>
                    </a:solidFill>
                  </a:defRPr>
                </a:pPr>
                <a:endParaRPr/>
              </a:p>
            </p:txBody>
          </p:sp>
          <p:sp>
            <p:nvSpPr>
              <p:cNvPr id="45" name="R 255 G 255 B 255"/>
              <p:cNvSpPr txBox="1"/>
              <p:nvPr/>
            </p:nvSpPr>
            <p:spPr>
              <a:xfrm>
                <a:off x="8753" y="8753"/>
                <a:ext cx="269832" cy="22610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t">
                <a:spAutoFit/>
              </a:bodyPr>
              <a:lstStyle>
                <a:lvl1pPr defTabSz="762000">
                  <a:spcBef>
                    <a:spcPts val="100"/>
                  </a:spcBef>
                  <a:defRPr sz="600" b="1">
                    <a:solidFill>
                      <a:schemeClr val="accent3">
                        <a:lumOff val="44000"/>
                      </a:schemeClr>
                    </a:solidFill>
                  </a:defRPr>
                </a:lvl1pPr>
              </a:lstStyle>
              <a:p>
                <a:pPr>
                  <a:defRPr sz="2400" b="0">
                    <a:solidFill>
                      <a:srgbClr val="000000"/>
                    </a:solidFill>
                  </a:defRPr>
                </a:pPr>
                <a:r>
                  <a:rPr sz="600" b="1">
                    <a:solidFill>
                      <a:schemeClr val="accent3">
                        <a:lumOff val="44000"/>
                      </a:schemeClr>
                    </a:solidFill>
                  </a:rPr>
                  <a:t>R 255 G 255 B 255</a:t>
                </a:r>
              </a:p>
            </p:txBody>
          </p:sp>
        </p:grpSp>
        <p:sp>
          <p:nvSpPr>
            <p:cNvPr id="47" name="Primary colours:"/>
            <p:cNvSpPr txBox="1"/>
            <p:nvPr/>
          </p:nvSpPr>
          <p:spPr>
            <a:xfrm>
              <a:off x="-1" y="26193"/>
              <a:ext cx="618283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r" defTabSz="762000">
                <a:spcBef>
                  <a:spcPts val="100"/>
                </a:spcBef>
                <a:defRPr sz="600" b="1">
                  <a:solidFill>
                    <a:schemeClr val="accent3">
                      <a:lumOff val="44000"/>
                    </a:schemeClr>
                  </a:solidFill>
                </a:defRPr>
              </a:lvl1pPr>
            </a:lstStyle>
            <a:p>
              <a:pPr>
                <a:defRPr sz="2400" b="0">
                  <a:solidFill>
                    <a:srgbClr val="000000"/>
                  </a:solidFill>
                </a:defRPr>
              </a:pPr>
              <a:r>
                <a:rPr sz="600" b="1">
                  <a:solidFill>
                    <a:schemeClr val="accent3">
                      <a:lumOff val="44000"/>
                    </a:schemeClr>
                  </a:solidFill>
                </a:rPr>
                <a:t>Primary colours:</a:t>
              </a:r>
            </a:p>
          </p:txBody>
        </p:sp>
        <p:sp>
          <p:nvSpPr>
            <p:cNvPr id="48" name="Supporting colours:"/>
            <p:cNvSpPr txBox="1"/>
            <p:nvPr/>
          </p:nvSpPr>
          <p:spPr>
            <a:xfrm>
              <a:off x="2025401" y="26193"/>
              <a:ext cx="740769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r" defTabSz="762000">
                <a:spcBef>
                  <a:spcPts val="100"/>
                </a:spcBef>
                <a:defRPr sz="600" b="1">
                  <a:solidFill>
                    <a:schemeClr val="accent3">
                      <a:lumOff val="44000"/>
                    </a:schemeClr>
                  </a:solidFill>
                </a:defRPr>
              </a:lvl1pPr>
            </a:lstStyle>
            <a:p>
              <a:pPr>
                <a:defRPr sz="2400" b="0">
                  <a:solidFill>
                    <a:srgbClr val="000000"/>
                  </a:solidFill>
                </a:defRPr>
              </a:pPr>
              <a:r>
                <a:rPr sz="600" b="1">
                  <a:solidFill>
                    <a:schemeClr val="accent3">
                      <a:lumOff val="44000"/>
                    </a:schemeClr>
                  </a:solidFill>
                </a:rPr>
                <a:t>Supporting colours:</a:t>
              </a:r>
            </a:p>
          </p:txBody>
        </p:sp>
      </p:grpSp>
      <p:sp>
        <p:nvSpPr>
          <p:cNvPr id="50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254000" y="225425"/>
            <a:ext cx="8634413" cy="971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r>
              <a:t>Текст заголовка</a:t>
            </a:r>
          </a:p>
        </p:txBody>
      </p:sp>
      <p:sp>
        <p:nvSpPr>
          <p:cNvPr id="51" name="Уровень текста 1…"/>
          <p:cNvSpPr txBox="1">
            <a:spLocks noGrp="1"/>
          </p:cNvSpPr>
          <p:nvPr>
            <p:ph type="body" idx="1"/>
          </p:nvPr>
        </p:nvSpPr>
        <p:spPr>
          <a:xfrm>
            <a:off x="254000" y="1196975"/>
            <a:ext cx="8639175" cy="56610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ln>
            <a:noFill/>
          </a:ln>
          <a:solidFill>
            <a:srgbClr val="89929B"/>
          </a:solidFill>
          <a:uFillTx/>
          <a:latin typeface="Arial"/>
          <a:ea typeface="Arial"/>
          <a:cs typeface="Arial"/>
          <a:sym typeface="Arial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ln>
            <a:noFill/>
          </a:ln>
          <a:solidFill>
            <a:srgbClr val="89929B"/>
          </a:solidFill>
          <a:uFillTx/>
          <a:latin typeface="Arial"/>
          <a:ea typeface="Arial"/>
          <a:cs typeface="Arial"/>
          <a:sym typeface="Arial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ln>
            <a:noFill/>
          </a:ln>
          <a:solidFill>
            <a:srgbClr val="89929B"/>
          </a:solidFill>
          <a:uFillTx/>
          <a:latin typeface="Arial"/>
          <a:ea typeface="Arial"/>
          <a:cs typeface="Arial"/>
          <a:sym typeface="Arial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ln>
            <a:noFill/>
          </a:ln>
          <a:solidFill>
            <a:srgbClr val="89929B"/>
          </a:solidFill>
          <a:uFillTx/>
          <a:latin typeface="Arial"/>
          <a:ea typeface="Arial"/>
          <a:cs typeface="Arial"/>
          <a:sym typeface="Arial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ln>
            <a:noFill/>
          </a:ln>
          <a:solidFill>
            <a:srgbClr val="89929B"/>
          </a:solidFill>
          <a:uFillTx/>
          <a:latin typeface="Arial"/>
          <a:ea typeface="Arial"/>
          <a:cs typeface="Arial"/>
          <a:sym typeface="Arial"/>
        </a:defRPr>
      </a:lvl5pPr>
      <a:lvl6pPr marL="0" marR="0" indent="45720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ln>
            <a:noFill/>
          </a:ln>
          <a:solidFill>
            <a:srgbClr val="89929B"/>
          </a:solidFill>
          <a:uFillTx/>
          <a:latin typeface="Arial"/>
          <a:ea typeface="Arial"/>
          <a:cs typeface="Arial"/>
          <a:sym typeface="Arial"/>
        </a:defRPr>
      </a:lvl6pPr>
      <a:lvl7pPr marL="0" marR="0" indent="91440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ln>
            <a:noFill/>
          </a:ln>
          <a:solidFill>
            <a:srgbClr val="89929B"/>
          </a:solidFill>
          <a:uFillTx/>
          <a:latin typeface="Arial"/>
          <a:ea typeface="Arial"/>
          <a:cs typeface="Arial"/>
          <a:sym typeface="Arial"/>
        </a:defRPr>
      </a:lvl7pPr>
      <a:lvl8pPr marL="0" marR="0" indent="137160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ln>
            <a:noFill/>
          </a:ln>
          <a:solidFill>
            <a:srgbClr val="89929B"/>
          </a:solidFill>
          <a:uFillTx/>
          <a:latin typeface="Arial"/>
          <a:ea typeface="Arial"/>
          <a:cs typeface="Arial"/>
          <a:sym typeface="Arial"/>
        </a:defRPr>
      </a:lvl8pPr>
      <a:lvl9pPr marL="0" marR="0" indent="182880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ln>
            <a:noFill/>
          </a:ln>
          <a:solidFill>
            <a:srgbClr val="89929B"/>
          </a:solidFill>
          <a:uFillTx/>
          <a:latin typeface="Arial"/>
          <a:ea typeface="Arial"/>
          <a:cs typeface="Arial"/>
          <a:sym typeface="Arial"/>
        </a:defRPr>
      </a:lvl9pPr>
    </p:titleStyle>
    <p:bodyStyle>
      <a:lvl1pPr marL="0" marR="0" indent="0" algn="l" defTabSz="914400" rtl="0" latinLnBrk="0">
        <a:lnSpc>
          <a:spcPct val="90000"/>
        </a:lnSpc>
        <a:spcBef>
          <a:spcPts val="80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1pPr>
      <a:lvl2pPr marL="359304" marR="0" indent="-357716" algn="l" defTabSz="914400" rtl="0" latinLnBrk="0">
        <a:lnSpc>
          <a:spcPct val="90000"/>
        </a:lnSpc>
        <a:spcBef>
          <a:spcPts val="800"/>
        </a:spcBef>
        <a:spcAft>
          <a:spcPts val="0"/>
        </a:spcAft>
        <a:buClrTx/>
        <a:buSzPct val="110000"/>
        <a:buFontTx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2pPr>
      <a:lvl3pPr marL="617855" marR="0" indent="-335280" algn="l" defTabSz="914400" rtl="0" latinLnBrk="0">
        <a:lnSpc>
          <a:spcPct val="90000"/>
        </a:lnSpc>
        <a:spcBef>
          <a:spcPts val="800"/>
        </a:spcBef>
        <a:spcAft>
          <a:spcPts val="0"/>
        </a:spcAft>
        <a:buClrTx/>
        <a:buSzPct val="110000"/>
        <a:buFontTx/>
        <a:buChar char="–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3pPr>
      <a:lvl4pPr marL="868362" marR="0" indent="-304800" algn="l" defTabSz="914400" rtl="0" latinLnBrk="0">
        <a:lnSpc>
          <a:spcPct val="90000"/>
        </a:lnSpc>
        <a:spcBef>
          <a:spcPts val="800"/>
        </a:spcBef>
        <a:spcAft>
          <a:spcPts val="0"/>
        </a:spcAft>
        <a:buClrTx/>
        <a:buSzPct val="110000"/>
        <a:buFontTx/>
        <a:buChar char="▪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4pPr>
      <a:lvl5pPr marL="1136650" marR="0" indent="-342900" algn="l" defTabSz="914400" rtl="0" latinLnBrk="0">
        <a:lnSpc>
          <a:spcPct val="90000"/>
        </a:lnSpc>
        <a:spcBef>
          <a:spcPts val="800"/>
        </a:spcBef>
        <a:spcAft>
          <a:spcPts val="0"/>
        </a:spcAft>
        <a:buClrTx/>
        <a:buSzPct val="110000"/>
        <a:buFontTx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5pPr>
      <a:lvl6pPr marL="1593850" marR="0" indent="-342900" algn="l" defTabSz="914400" rtl="0" latinLnBrk="0">
        <a:lnSpc>
          <a:spcPct val="90000"/>
        </a:lnSpc>
        <a:spcBef>
          <a:spcPts val="800"/>
        </a:spcBef>
        <a:spcAft>
          <a:spcPts val="0"/>
        </a:spcAft>
        <a:buClrTx/>
        <a:buSzPct val="110000"/>
        <a:buFontTx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6pPr>
      <a:lvl7pPr marL="2051050" marR="0" indent="-342900" algn="l" defTabSz="914400" rtl="0" latinLnBrk="0">
        <a:lnSpc>
          <a:spcPct val="90000"/>
        </a:lnSpc>
        <a:spcBef>
          <a:spcPts val="800"/>
        </a:spcBef>
        <a:spcAft>
          <a:spcPts val="0"/>
        </a:spcAft>
        <a:buClrTx/>
        <a:buSzPct val="110000"/>
        <a:buFontTx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7pPr>
      <a:lvl8pPr marL="2508250" marR="0" indent="-342900" algn="l" defTabSz="914400" rtl="0" latinLnBrk="0">
        <a:lnSpc>
          <a:spcPct val="90000"/>
        </a:lnSpc>
        <a:spcBef>
          <a:spcPts val="800"/>
        </a:spcBef>
        <a:spcAft>
          <a:spcPts val="0"/>
        </a:spcAft>
        <a:buClrTx/>
        <a:buSzPct val="110000"/>
        <a:buFontTx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8pPr>
      <a:lvl9pPr marL="2965450" marR="0" indent="-342900" algn="l" defTabSz="914400" rtl="0" latinLnBrk="0">
        <a:lnSpc>
          <a:spcPct val="90000"/>
        </a:lnSpc>
        <a:spcBef>
          <a:spcPts val="800"/>
        </a:spcBef>
        <a:spcAft>
          <a:spcPts val="0"/>
        </a:spcAft>
        <a:buClrTx/>
        <a:buSzPct val="110000"/>
        <a:buFontTx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9pPr>
    </p:bodyStyle>
    <p:other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572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14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371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8288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7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8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gi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Системы спутниковой навигаци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Системы спутниковой навигации</a:t>
            </a:r>
          </a:p>
        </p:txBody>
      </p:sp>
      <p:pic>
        <p:nvPicPr>
          <p:cNvPr id="398" name="Изображение" descr="Изображение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10641" y="1023656"/>
            <a:ext cx="8890001" cy="52451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prism dir="r" isContent="1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Системы спутниковой навигаци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Системы спутниковой навигации</a:t>
            </a:r>
          </a:p>
        </p:txBody>
      </p:sp>
      <p:pic>
        <p:nvPicPr>
          <p:cNvPr id="437" name="Снимок экрана 2017-12-01 в 15.58.18.png" descr="Снимок экрана 2017-12-01 в 15.58.1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-41587"/>
            <a:ext cx="9375135" cy="6858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prism dir="r" isContent="1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Системы спутниковой навигаци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Системы спутниковой навигации</a:t>
            </a:r>
          </a:p>
        </p:txBody>
      </p:sp>
      <p:pic>
        <p:nvPicPr>
          <p:cNvPr id="440" name="Снимок экрана 2017-12-01 в 15.59.14.png" descr="Снимок экрана 2017-12-01 в 15.59.1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509826" y="-53681"/>
            <a:ext cx="9833452" cy="696536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prism dir="r" isContent="1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Системы спутниковой навигаци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Системы спутниковой навигации</a:t>
            </a:r>
          </a:p>
        </p:txBody>
      </p:sp>
      <p:pic>
        <p:nvPicPr>
          <p:cNvPr id="443" name="Снимок экрана 2017-12-01 в 16.05.20.png" descr="Снимок экрана 2017-12-01 в 16.05.20.png"/>
          <p:cNvPicPr>
            <a:picLocks noChangeAspect="1"/>
          </p:cNvPicPr>
          <p:nvPr/>
        </p:nvPicPr>
        <p:blipFill>
          <a:blip r:embed="rId2">
            <a:extLst/>
          </a:blip>
          <a:srcRect l="3604" t="2029" r="455" b="2029"/>
          <a:stretch>
            <a:fillRect/>
          </a:stretch>
        </p:blipFill>
        <p:spPr>
          <a:xfrm>
            <a:off x="582817" y="1575716"/>
            <a:ext cx="7683501" cy="41783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prism dir="r" isContent="1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Приемник GP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Приемник GPS</a:t>
            </a:r>
          </a:p>
        </p:txBody>
      </p:sp>
      <p:pic>
        <p:nvPicPr>
          <p:cNvPr id="446" name="Снимок экрана 2017-12-01 в 16.06.03.png" descr="Снимок экрана 2017-12-01 в 16.06.0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06599" y="1019941"/>
            <a:ext cx="5530802" cy="5081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prism dir="r" isContent="1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Приемник GP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Приемник GPS</a:t>
            </a:r>
          </a:p>
        </p:txBody>
      </p:sp>
      <p:pic>
        <p:nvPicPr>
          <p:cNvPr id="449" name="Снимок экрана 2017-12-01 в 16.06.53.png" descr="Снимок экрана 2017-12-01 в 16.06.53.png"/>
          <p:cNvPicPr>
            <a:picLocks noChangeAspect="1"/>
          </p:cNvPicPr>
          <p:nvPr/>
        </p:nvPicPr>
        <p:blipFill>
          <a:blip r:embed="rId2">
            <a:extLst/>
          </a:blip>
          <a:srcRect t="1975"/>
          <a:stretch>
            <a:fillRect/>
          </a:stretch>
        </p:blipFill>
        <p:spPr>
          <a:xfrm>
            <a:off x="533256" y="1263081"/>
            <a:ext cx="7543801" cy="471821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prism dir="r" isContent="1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Приемник GP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Приемник GPS</a:t>
            </a:r>
          </a:p>
        </p:txBody>
      </p:sp>
      <p:pic>
        <p:nvPicPr>
          <p:cNvPr id="452" name="Снимок экрана 2017-12-01 в 16.07.47.png" descr="Снимок экрана 2017-12-01 в 16.07.47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1001868"/>
            <a:ext cx="9144001" cy="520923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prism dir="r" isContent="1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Приемник GP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Приемник GPS</a:t>
            </a:r>
          </a:p>
        </p:txBody>
      </p:sp>
      <p:pic>
        <p:nvPicPr>
          <p:cNvPr id="457" name="Снимок экрана 2017-12-01 в 16.08.30.png" descr="Снимок экрана 2017-12-01 в 16.08.3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940756"/>
            <a:ext cx="9144001" cy="53017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prism dir="r" isContent="1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Факторы, влияющие на погрешность измерений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Факторы, влияющие на погрешность измерений</a:t>
            </a:r>
          </a:p>
        </p:txBody>
      </p:sp>
      <p:pic>
        <p:nvPicPr>
          <p:cNvPr id="462" name="Снимок экрана 2017-12-01 в 16.54.55.png" descr="Снимок экрана 2017-12-01 в 16.54.55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32722" y="1207998"/>
            <a:ext cx="7848601" cy="4749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prism dir="r" isContent="1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6" name="Снимок экрана 2017-12-01 в 16.14.22.png" descr="Снимок экрана 2017-12-01 в 16.14.2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149522" y="260029"/>
            <a:ext cx="9443044" cy="633794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prism dir="r" isContent="1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0" name="Снимок экрана 2017-12-01 в 16.15.50.png" descr="Снимок экрана 2017-12-01 в 16.15.5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1" y="1209"/>
            <a:ext cx="9144001" cy="623543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prism dir="r" isContent="1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Системы спутниковой навигаци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Системы спутниковой навигации</a:t>
            </a:r>
          </a:p>
        </p:txBody>
      </p:sp>
      <p:pic>
        <p:nvPicPr>
          <p:cNvPr id="403" name="Изображение" descr="Изображение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2238" y="732659"/>
            <a:ext cx="8774281" cy="592548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prism dir="r" isContent="1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4" name="Изображение" descr="Изображение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1" y="572231"/>
            <a:ext cx="9144001" cy="571353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prism dir="r" isContent="1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8" name="Снимок экрана 2017-12-01 в 16.25.29.png" descr="Снимок экрана 2017-12-01 в 16.25.2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509109"/>
            <a:ext cx="9144001" cy="583978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prism dir="r" isContent="1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0" name="Изображение" descr="Изображение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27347" y="247650"/>
            <a:ext cx="5918201" cy="63627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prism dir="r" isContent="1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2" name="Изображение" descr="Изображение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14089" y="694585"/>
            <a:ext cx="8515822" cy="449141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prism dir="r" isContent="1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6" name="Изображение" descr="Изображение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17226" y="598357"/>
            <a:ext cx="7874001" cy="43307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prism dir="r" isContent="1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0" name="Изображение" descr="Изображение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1186170"/>
            <a:ext cx="9144001" cy="989164"/>
          </a:xfrm>
          <a:prstGeom prst="rect">
            <a:avLst/>
          </a:prstGeom>
          <a:ln w="12700">
            <a:miter lim="400000"/>
          </a:ln>
        </p:spPr>
      </p:pic>
      <p:sp>
        <p:nvSpPr>
          <p:cNvPr id="491" name="Спектр навигационных сигналов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Спектр навигационных сигналов</a:t>
            </a:r>
          </a:p>
        </p:txBody>
      </p:sp>
      <p:pic>
        <p:nvPicPr>
          <p:cNvPr id="492" name="Снимок экрана 2017-12-01 в 17.03.25.png" descr="Снимок экрана 2017-12-01 в 17.03.25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0" y="2434154"/>
            <a:ext cx="9144001" cy="3836228"/>
          </a:xfrm>
          <a:prstGeom prst="rect">
            <a:avLst/>
          </a:prstGeom>
          <a:ln w="12700">
            <a:miter lim="400000"/>
          </a:ln>
        </p:spPr>
      </p:pic>
      <p:sp>
        <p:nvSpPr>
          <p:cNvPr id="493" name="Orio al Serio"/>
          <p:cNvSpPr txBox="1"/>
          <p:nvPr/>
        </p:nvSpPr>
        <p:spPr>
          <a:xfrm>
            <a:off x="3954196" y="3271223"/>
            <a:ext cx="1235609" cy="315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6799" tIns="46799" rIns="46799" bIns="46799" anchor="ctr">
            <a:spAutoFit/>
          </a:bodyPr>
          <a:lstStyle>
            <a:lvl1pPr defTabSz="457200">
              <a:lnSpc>
                <a:spcPts val="3700"/>
              </a:lnSpc>
              <a:defRPr sz="1600">
                <a:solidFill>
                  <a:srgbClr val="444444"/>
                </a:solidFill>
              </a:defRPr>
            </a:lvl1pPr>
          </a:lstStyle>
          <a:p>
            <a:r>
              <a:t>Orio al Serio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prism dir="r" isContent="1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Системы спутниковой навигаци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Системы спутниковой навигации</a:t>
            </a:r>
          </a:p>
        </p:txBody>
      </p:sp>
      <p:pic>
        <p:nvPicPr>
          <p:cNvPr id="408" name="Снимок экрана 2017-12-01 в 15.42.31.png" descr="Снимок экрана 2017-12-01 в 15.42.3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1623349"/>
            <a:ext cx="9144001" cy="36113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prism dir="r" isContent="1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Системы спутниковой навигаци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Системы спутниковой навигации</a:t>
            </a:r>
          </a:p>
        </p:txBody>
      </p:sp>
      <p:pic>
        <p:nvPicPr>
          <p:cNvPr id="413" name="Снимок экрана 2017-12-01 в 17.01.23.png" descr="Снимок экрана 2017-12-01 в 17.01.2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1322493"/>
            <a:ext cx="9144001" cy="38483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prism dir="r" isContent="1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Системы спутниковой навигаци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Системы спутниковой навигации</a:t>
            </a:r>
          </a:p>
        </p:txBody>
      </p:sp>
      <p:pic>
        <p:nvPicPr>
          <p:cNvPr id="416" name="pasted-movie.gif" descr="pasted-movie.gif"/>
          <p:cNvPicPr>
            <a:picLocks noChangeAspect="1"/>
          </p:cNvPicPr>
          <p:nvPr/>
        </p:nvPicPr>
        <p:blipFill>
          <a:blip r:embed="rId3">
            <a:extLst/>
          </a:blip>
          <a:srcRect l="2670" t="5883" r="2670"/>
          <a:stretch>
            <a:fillRect/>
          </a:stretch>
        </p:blipFill>
        <p:spPr>
          <a:xfrm>
            <a:off x="254793" y="880075"/>
            <a:ext cx="8634414" cy="567572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prism dir="r" isContent="1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Системы спутниковой навигаци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Системы спутниковой навигации</a:t>
            </a:r>
          </a:p>
        </p:txBody>
      </p:sp>
      <p:pic>
        <p:nvPicPr>
          <p:cNvPr id="421" name="Изображение" descr="Изображение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189187" y="0"/>
            <a:ext cx="9144001" cy="6858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prism dir="r" isContent="1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Системы спутниковой навигаци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Системы спутниковой навигации</a:t>
            </a:r>
          </a:p>
        </p:txBody>
      </p:sp>
      <p:pic>
        <p:nvPicPr>
          <p:cNvPr id="426" name="Изображение" descr="Изображение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44465" y="831382"/>
            <a:ext cx="6831893" cy="581567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prism dir="r" isContent="1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Системы спутниковой навигаци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Системы спутниковой навигации</a:t>
            </a:r>
          </a:p>
        </p:txBody>
      </p:sp>
      <p:pic>
        <p:nvPicPr>
          <p:cNvPr id="429" name="Изображение" descr="Изображение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7220" y="825725"/>
            <a:ext cx="7366001" cy="53594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prism dir="r" isContent="1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Системы спутниковой навигаци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Системы спутниковой навигации</a:t>
            </a:r>
          </a:p>
        </p:txBody>
      </p:sp>
      <p:pic>
        <p:nvPicPr>
          <p:cNvPr id="434" name="Снимок экрана 2017-12-01 в 15.57.16.png" descr="Снимок экрана 2017-12-01 в 15.57.1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350722" y="-14017"/>
            <a:ext cx="9591610" cy="6858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prism dir="r" isContent="1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FD308"/>
      </a:accent1>
      <a:accent2>
        <a:srgbClr val="FFAF00"/>
      </a:accent2>
      <a:accent3>
        <a:srgbClr val="8F8F8F"/>
      </a:accent3>
      <a:accent4>
        <a:srgbClr val="707070"/>
      </a:accent4>
      <a:accent5>
        <a:srgbClr val="FFE4AA"/>
      </a:accent5>
      <a:accent6>
        <a:srgbClr val="E79F00"/>
      </a:accent6>
      <a:hlink>
        <a:srgbClr val="0000FF"/>
      </a:hlink>
      <a:folHlink>
        <a:srgbClr val="FF00FF"/>
      </a:folHlink>
    </a:clrScheme>
    <a:fontScheme name="Default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>
            <a:lumOff val="44000"/>
          </a:schemeClr>
        </a:solidFill>
        <a:ln w="25400" cap="flat">
          <a:solidFill>
            <a:schemeClr val="accent1"/>
          </a:solidFill>
          <a:prstDash val="solid"/>
          <a:bevel/>
        </a:ln>
        <a:effectLst/>
        <a:sp3d/>
      </a:spPr>
      <a:bodyPr rot="0" spcFirstLastPara="1" vertOverflow="overflow" horzOverflow="overflow" vert="horz" wrap="square" lIns="46799" tIns="46799" rIns="46799" bIns="4679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bevel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6799" tIns="46799" rIns="46799" bIns="4679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FD308"/>
      </a:accent1>
      <a:accent2>
        <a:srgbClr val="FFAF00"/>
      </a:accent2>
      <a:accent3>
        <a:srgbClr val="8F8F8F"/>
      </a:accent3>
      <a:accent4>
        <a:srgbClr val="707070"/>
      </a:accent4>
      <a:accent5>
        <a:srgbClr val="FFE4AA"/>
      </a:accent5>
      <a:accent6>
        <a:srgbClr val="E79F00"/>
      </a:accent6>
      <a:hlink>
        <a:srgbClr val="0000FF"/>
      </a:hlink>
      <a:folHlink>
        <a:srgbClr val="FF00FF"/>
      </a:folHlink>
    </a:clrScheme>
    <a:fontScheme name="Default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>
            <a:lumOff val="44000"/>
          </a:schemeClr>
        </a:solidFill>
        <a:ln w="25400" cap="flat">
          <a:solidFill>
            <a:schemeClr val="accent1"/>
          </a:solidFill>
          <a:prstDash val="solid"/>
          <a:bevel/>
        </a:ln>
        <a:effectLst/>
        <a:sp3d/>
      </a:spPr>
      <a:bodyPr rot="0" spcFirstLastPara="1" vertOverflow="overflow" horzOverflow="overflow" vert="horz" wrap="square" lIns="46799" tIns="46799" rIns="46799" bIns="4679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bevel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6799" tIns="46799" rIns="46799" bIns="4679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203</Words>
  <Application>Microsoft Macintosh PowerPoint</Application>
  <PresentationFormat>Экран (4:3)</PresentationFormat>
  <Paragraphs>29</Paragraphs>
  <Slides>25</Slides>
  <Notes>15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25</vt:i4>
      </vt:variant>
    </vt:vector>
  </HeadingPairs>
  <TitlesOfParts>
    <vt:vector size="29" baseType="lpstr">
      <vt:lpstr>Arial</vt:lpstr>
      <vt:lpstr>Helvetica</vt:lpstr>
      <vt:lpstr>Helvetica Neue</vt:lpstr>
      <vt:lpstr>Default</vt:lpstr>
      <vt:lpstr>Системы спутниковой навигации</vt:lpstr>
      <vt:lpstr>Системы спутниковой навигации</vt:lpstr>
      <vt:lpstr>Системы спутниковой навигации</vt:lpstr>
      <vt:lpstr>Системы спутниковой навигации</vt:lpstr>
      <vt:lpstr>Системы спутниковой навигации</vt:lpstr>
      <vt:lpstr>Системы спутниковой навигации</vt:lpstr>
      <vt:lpstr>Системы спутниковой навигации</vt:lpstr>
      <vt:lpstr>Системы спутниковой навигации</vt:lpstr>
      <vt:lpstr>Системы спутниковой навигации</vt:lpstr>
      <vt:lpstr>Системы спутниковой навигации</vt:lpstr>
      <vt:lpstr>Системы спутниковой навигации</vt:lpstr>
      <vt:lpstr>Системы спутниковой навигации</vt:lpstr>
      <vt:lpstr>Приемник GPS</vt:lpstr>
      <vt:lpstr>Приемник GPS</vt:lpstr>
      <vt:lpstr>Приемник GPS</vt:lpstr>
      <vt:lpstr>Приемник GPS</vt:lpstr>
      <vt:lpstr>Факторы, влияющие на погрешность измерений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Спектр навигационных сигналов</vt:lpstr>
    </vt:vector>
  </TitlesOfParts>
  <LinksUpToDate>false</LinksUpToDate>
  <SharedDoc>false</SharedDoc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Системы спутниковой навигации</dc:title>
  <cp:lastModifiedBy>пользователь Microsoft Office</cp:lastModifiedBy>
  <cp:revision>1</cp:revision>
  <dcterms:modified xsi:type="dcterms:W3CDTF">2017-12-26T11:07:16Z</dcterms:modified>
</cp:coreProperties>
</file>